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3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40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60" r:id="rId6"/>
    <p:sldMasterId id="2147483673" r:id="rId7"/>
    <p:sldMasterId id="2147483686" r:id="rId8"/>
    <p:sldMasterId id="2147483688" r:id="rId9"/>
  </p:sldMasterIdLst>
  <p:notesMasterIdLst>
    <p:notesMasterId r:id="rId63"/>
  </p:notesMasterIdLst>
  <p:sldIdLst>
    <p:sldId id="314" r:id="rId10"/>
    <p:sldId id="321" r:id="rId11"/>
    <p:sldId id="258" r:id="rId12"/>
    <p:sldId id="266" r:id="rId13"/>
    <p:sldId id="280" r:id="rId14"/>
    <p:sldId id="323" r:id="rId15"/>
    <p:sldId id="281" r:id="rId16"/>
    <p:sldId id="327" r:id="rId17"/>
    <p:sldId id="270" r:id="rId18"/>
    <p:sldId id="328" r:id="rId19"/>
    <p:sldId id="273" r:id="rId20"/>
    <p:sldId id="324" r:id="rId21"/>
    <p:sldId id="329" r:id="rId22"/>
    <p:sldId id="330" r:id="rId23"/>
    <p:sldId id="277" r:id="rId24"/>
    <p:sldId id="326" r:id="rId25"/>
    <p:sldId id="331" r:id="rId26"/>
    <p:sldId id="332" r:id="rId27"/>
    <p:sldId id="333" r:id="rId28"/>
    <p:sldId id="283" r:id="rId29"/>
    <p:sldId id="264" r:id="rId30"/>
    <p:sldId id="296" r:id="rId31"/>
    <p:sldId id="334" r:id="rId32"/>
    <p:sldId id="299" r:id="rId33"/>
    <p:sldId id="337" r:id="rId34"/>
    <p:sldId id="343" r:id="rId35"/>
    <p:sldId id="325" r:id="rId36"/>
    <p:sldId id="346" r:id="rId37"/>
    <p:sldId id="339" r:id="rId38"/>
    <p:sldId id="301" r:id="rId39"/>
    <p:sldId id="335" r:id="rId40"/>
    <p:sldId id="340" r:id="rId41"/>
    <p:sldId id="345" r:id="rId42"/>
    <p:sldId id="338" r:id="rId43"/>
    <p:sldId id="344" r:id="rId44"/>
    <p:sldId id="289" r:id="rId45"/>
    <p:sldId id="290" r:id="rId46"/>
    <p:sldId id="291" r:id="rId47"/>
    <p:sldId id="292" r:id="rId48"/>
    <p:sldId id="293" r:id="rId49"/>
    <p:sldId id="352" r:id="rId50"/>
    <p:sldId id="341" r:id="rId51"/>
    <p:sldId id="336" r:id="rId52"/>
    <p:sldId id="318" r:id="rId53"/>
    <p:sldId id="354" r:id="rId54"/>
    <p:sldId id="342" r:id="rId55"/>
    <p:sldId id="317" r:id="rId56"/>
    <p:sldId id="351" r:id="rId57"/>
    <p:sldId id="349" r:id="rId58"/>
    <p:sldId id="353" r:id="rId59"/>
    <p:sldId id="347" r:id="rId60"/>
    <p:sldId id="313" r:id="rId61"/>
    <p:sldId id="259" r:id="rId6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9847" autoAdjust="0"/>
  </p:normalViewPr>
  <p:slideViewPr>
    <p:cSldViewPr snapToGrid="0">
      <p:cViewPr varScale="1">
        <p:scale>
          <a:sx n="83" d="100"/>
          <a:sy n="83" d="100"/>
        </p:scale>
        <p:origin x="58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41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notesMaster" Target="notesMasters/notesMaster1.xml"/><Relationship Id="rId68" Type="http://schemas.microsoft.com/office/2016/11/relationships/changesInfo" Target="changesInfos/changesInfo1.xml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61" Type="http://schemas.openxmlformats.org/officeDocument/2006/relationships/slide" Target="slides/slide52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presProps" Target="presProps.xml"/><Relationship Id="rId8" Type="http://schemas.openxmlformats.org/officeDocument/2006/relationships/slideMaster" Target="slideMasters/slideMaster4.xml"/><Relationship Id="rId51" Type="http://schemas.openxmlformats.org/officeDocument/2006/relationships/slide" Target="slides/slide42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tableStyles" Target="tableStyles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lary Groninger" userId="f988858d-4b19-492d-b4d9-3eca0d6e1d3f" providerId="ADAL" clId="{D945EFCB-7818-4C20-B277-2BFDBDBBB9B9}"/>
    <pc:docChg chg="modSld">
      <pc:chgData name="Hilary Groninger" userId="f988858d-4b19-492d-b4d9-3eca0d6e1d3f" providerId="ADAL" clId="{D945EFCB-7818-4C20-B277-2BFDBDBBB9B9}" dt="2022-03-31T19:49:17.281" v="9" actId="34135"/>
      <pc:docMkLst>
        <pc:docMk/>
      </pc:docMkLst>
      <pc:sldChg chg="modSp mod">
        <pc:chgData name="Hilary Groninger" userId="f988858d-4b19-492d-b4d9-3eca0d6e1d3f" providerId="ADAL" clId="{D945EFCB-7818-4C20-B277-2BFDBDBBB9B9}" dt="2022-03-31T19:48:21.927" v="0" actId="34135"/>
        <pc:sldMkLst>
          <pc:docMk/>
          <pc:sldMk cId="3501144253" sldId="256"/>
        </pc:sldMkLst>
        <pc:picChg chg="mod">
          <ac:chgData name="Hilary Groninger" userId="f988858d-4b19-492d-b4d9-3eca0d6e1d3f" providerId="ADAL" clId="{D945EFCB-7818-4C20-B277-2BFDBDBBB9B9}" dt="2022-03-31T19:48:21.927" v="0" actId="34135"/>
          <ac:picMkLst>
            <pc:docMk/>
            <pc:sldMk cId="3501144253" sldId="256"/>
            <ac:picMk id="11" creationId="{04CD5BE2-AD55-4A1F-9651-BEFA4889E8C3}"/>
          </ac:picMkLst>
        </pc:picChg>
      </pc:sldChg>
      <pc:sldChg chg="modSp mod">
        <pc:chgData name="Hilary Groninger" userId="f988858d-4b19-492d-b4d9-3eca0d6e1d3f" providerId="ADAL" clId="{D945EFCB-7818-4C20-B277-2BFDBDBBB9B9}" dt="2022-03-31T19:48:36.665" v="1" actId="34135"/>
        <pc:sldMkLst>
          <pc:docMk/>
          <pc:sldMk cId="455227950" sldId="257"/>
        </pc:sldMkLst>
        <pc:picChg chg="mod">
          <ac:chgData name="Hilary Groninger" userId="f988858d-4b19-492d-b4d9-3eca0d6e1d3f" providerId="ADAL" clId="{D945EFCB-7818-4C20-B277-2BFDBDBBB9B9}" dt="2022-03-31T19:48:36.665" v="1" actId="34135"/>
          <ac:picMkLst>
            <pc:docMk/>
            <pc:sldMk cId="455227950" sldId="257"/>
            <ac:picMk id="5" creationId="{DC0EF8D1-CAD1-4C80-B8CA-F816F9040831}"/>
          </ac:picMkLst>
        </pc:picChg>
      </pc:sldChg>
      <pc:sldChg chg="modSp mod">
        <pc:chgData name="Hilary Groninger" userId="f988858d-4b19-492d-b4d9-3eca0d6e1d3f" providerId="ADAL" clId="{D945EFCB-7818-4C20-B277-2BFDBDBBB9B9}" dt="2022-03-31T19:48:43.554" v="2" actId="34135"/>
        <pc:sldMkLst>
          <pc:docMk/>
          <pc:sldMk cId="2814499031" sldId="259"/>
        </pc:sldMkLst>
        <pc:picChg chg="mod">
          <ac:chgData name="Hilary Groninger" userId="f988858d-4b19-492d-b4d9-3eca0d6e1d3f" providerId="ADAL" clId="{D945EFCB-7818-4C20-B277-2BFDBDBBB9B9}" dt="2022-03-31T19:48:43.554" v="2" actId="34135"/>
          <ac:picMkLst>
            <pc:docMk/>
            <pc:sldMk cId="2814499031" sldId="259"/>
            <ac:picMk id="4" creationId="{F3AA2D4E-6895-4356-A1ED-FE116CBA0B23}"/>
          </ac:picMkLst>
        </pc:picChg>
      </pc:sldChg>
      <pc:sldChg chg="modSp mod">
        <pc:chgData name="Hilary Groninger" userId="f988858d-4b19-492d-b4d9-3eca0d6e1d3f" providerId="ADAL" clId="{D945EFCB-7818-4C20-B277-2BFDBDBBB9B9}" dt="2022-03-31T19:48:49.599" v="3" actId="34135"/>
        <pc:sldMkLst>
          <pc:docMk/>
          <pc:sldMk cId="376173055" sldId="261"/>
        </pc:sldMkLst>
        <pc:picChg chg="mod">
          <ac:chgData name="Hilary Groninger" userId="f988858d-4b19-492d-b4d9-3eca0d6e1d3f" providerId="ADAL" clId="{D945EFCB-7818-4C20-B277-2BFDBDBBB9B9}" dt="2022-03-31T19:48:49.599" v="3" actId="34135"/>
          <ac:picMkLst>
            <pc:docMk/>
            <pc:sldMk cId="376173055" sldId="261"/>
            <ac:picMk id="5" creationId="{4302E048-DF3D-48A7-A993-3AF2111A898A}"/>
          </ac:picMkLst>
        </pc:picChg>
      </pc:sldChg>
      <pc:sldChg chg="modSp mod">
        <pc:chgData name="Hilary Groninger" userId="f988858d-4b19-492d-b4d9-3eca0d6e1d3f" providerId="ADAL" clId="{D945EFCB-7818-4C20-B277-2BFDBDBBB9B9}" dt="2022-03-31T19:48:54.567" v="4" actId="34135"/>
        <pc:sldMkLst>
          <pc:docMk/>
          <pc:sldMk cId="2936555266" sldId="263"/>
        </pc:sldMkLst>
        <pc:picChg chg="mod">
          <ac:chgData name="Hilary Groninger" userId="f988858d-4b19-492d-b4d9-3eca0d6e1d3f" providerId="ADAL" clId="{D945EFCB-7818-4C20-B277-2BFDBDBBB9B9}" dt="2022-03-31T19:48:54.567" v="4" actId="34135"/>
          <ac:picMkLst>
            <pc:docMk/>
            <pc:sldMk cId="2936555266" sldId="263"/>
            <ac:picMk id="11" creationId="{04CD5BE2-AD55-4A1F-9651-BEFA4889E8C3}"/>
          </ac:picMkLst>
        </pc:picChg>
      </pc:sldChg>
      <pc:sldChg chg="modSp mod">
        <pc:chgData name="Hilary Groninger" userId="f988858d-4b19-492d-b4d9-3eca0d6e1d3f" providerId="ADAL" clId="{D945EFCB-7818-4C20-B277-2BFDBDBBB9B9}" dt="2022-03-31T19:48:58.694" v="5" actId="34135"/>
        <pc:sldMkLst>
          <pc:docMk/>
          <pc:sldMk cId="1705643875" sldId="264"/>
        </pc:sldMkLst>
        <pc:picChg chg="mod">
          <ac:chgData name="Hilary Groninger" userId="f988858d-4b19-492d-b4d9-3eca0d6e1d3f" providerId="ADAL" clId="{D945EFCB-7818-4C20-B277-2BFDBDBBB9B9}" dt="2022-03-31T19:48:58.694" v="5" actId="34135"/>
          <ac:picMkLst>
            <pc:docMk/>
            <pc:sldMk cId="1705643875" sldId="264"/>
            <ac:picMk id="5" creationId="{DC0EF8D1-CAD1-4C80-B8CA-F816F9040831}"/>
          </ac:picMkLst>
        </pc:picChg>
      </pc:sldChg>
      <pc:sldChg chg="modSp mod">
        <pc:chgData name="Hilary Groninger" userId="f988858d-4b19-492d-b4d9-3eca0d6e1d3f" providerId="ADAL" clId="{D945EFCB-7818-4C20-B277-2BFDBDBBB9B9}" dt="2022-03-31T19:49:02.604" v="6" actId="34135"/>
        <pc:sldMkLst>
          <pc:docMk/>
          <pc:sldMk cId="1939496126" sldId="265"/>
        </pc:sldMkLst>
        <pc:picChg chg="mod">
          <ac:chgData name="Hilary Groninger" userId="f988858d-4b19-492d-b4d9-3eca0d6e1d3f" providerId="ADAL" clId="{D945EFCB-7818-4C20-B277-2BFDBDBBB9B9}" dt="2022-03-31T19:49:02.604" v="6" actId="34135"/>
          <ac:picMkLst>
            <pc:docMk/>
            <pc:sldMk cId="1939496126" sldId="265"/>
            <ac:picMk id="9" creationId="{79548B83-7D3E-4A3F-9CCC-960C9374E23F}"/>
          </ac:picMkLst>
        </pc:picChg>
      </pc:sldChg>
      <pc:sldChg chg="modSp mod">
        <pc:chgData name="Hilary Groninger" userId="f988858d-4b19-492d-b4d9-3eca0d6e1d3f" providerId="ADAL" clId="{D945EFCB-7818-4C20-B277-2BFDBDBBB9B9}" dt="2022-03-31T19:49:06.215" v="7" actId="34135"/>
        <pc:sldMkLst>
          <pc:docMk/>
          <pc:sldMk cId="2674045263" sldId="266"/>
        </pc:sldMkLst>
        <pc:picChg chg="mod">
          <ac:chgData name="Hilary Groninger" userId="f988858d-4b19-492d-b4d9-3eca0d6e1d3f" providerId="ADAL" clId="{D945EFCB-7818-4C20-B277-2BFDBDBBB9B9}" dt="2022-03-31T19:49:06.215" v="7" actId="34135"/>
          <ac:picMkLst>
            <pc:docMk/>
            <pc:sldMk cId="2674045263" sldId="266"/>
            <ac:picMk id="4" creationId="{F3AA2D4E-6895-4356-A1ED-FE116CBA0B23}"/>
          </ac:picMkLst>
        </pc:picChg>
      </pc:sldChg>
      <pc:sldChg chg="modSp mod">
        <pc:chgData name="Hilary Groninger" userId="f988858d-4b19-492d-b4d9-3eca0d6e1d3f" providerId="ADAL" clId="{D945EFCB-7818-4C20-B277-2BFDBDBBB9B9}" dt="2022-03-31T19:49:13.003" v="8" actId="34135"/>
        <pc:sldMkLst>
          <pc:docMk/>
          <pc:sldMk cId="3466090695" sldId="267"/>
        </pc:sldMkLst>
        <pc:picChg chg="mod">
          <ac:chgData name="Hilary Groninger" userId="f988858d-4b19-492d-b4d9-3eca0d6e1d3f" providerId="ADAL" clId="{D945EFCB-7818-4C20-B277-2BFDBDBBB9B9}" dt="2022-03-31T19:49:13.003" v="8" actId="34135"/>
          <ac:picMkLst>
            <pc:docMk/>
            <pc:sldMk cId="3466090695" sldId="267"/>
            <ac:picMk id="5" creationId="{4302E048-DF3D-48A7-A993-3AF2111A898A}"/>
          </ac:picMkLst>
        </pc:picChg>
      </pc:sldChg>
      <pc:sldChg chg="modSp mod">
        <pc:chgData name="Hilary Groninger" userId="f988858d-4b19-492d-b4d9-3eca0d6e1d3f" providerId="ADAL" clId="{D945EFCB-7818-4C20-B277-2BFDBDBBB9B9}" dt="2022-03-31T19:49:17.281" v="9" actId="34135"/>
        <pc:sldMkLst>
          <pc:docMk/>
          <pc:sldMk cId="348625157" sldId="268"/>
        </pc:sldMkLst>
        <pc:picChg chg="mod">
          <ac:chgData name="Hilary Groninger" userId="f988858d-4b19-492d-b4d9-3eca0d6e1d3f" providerId="ADAL" clId="{D945EFCB-7818-4C20-B277-2BFDBDBBB9B9}" dt="2022-03-31T19:49:17.281" v="9" actId="34135"/>
          <ac:picMkLst>
            <pc:docMk/>
            <pc:sldMk cId="348625157" sldId="268"/>
            <ac:picMk id="5" creationId="{4302E048-DF3D-48A7-A993-3AF2111A898A}"/>
          </ac:picMkLst>
        </pc:picChg>
      </pc:sldChg>
    </pc:docChg>
  </pc:docChgLst>
  <pc:docChgLst>
    <pc:chgData name="Robert Shaw" userId="e54ac388-d530-466a-8cdf-9e67124b7eac" providerId="ADAL" clId="{46C8CE94-988D-4E71-B5EE-4AF8AC1617A3}"/>
    <pc:docChg chg="undo custSel addSld delSld modSld sldOrd">
      <pc:chgData name="Robert Shaw" userId="e54ac388-d530-466a-8cdf-9e67124b7eac" providerId="ADAL" clId="{46C8CE94-988D-4E71-B5EE-4AF8AC1617A3}" dt="2023-07-10T15:04:31.102" v="23497"/>
      <pc:docMkLst>
        <pc:docMk/>
      </pc:docMkLst>
      <pc:sldChg chg="modTransition">
        <pc:chgData name="Robert Shaw" userId="e54ac388-d530-466a-8cdf-9e67124b7eac" providerId="ADAL" clId="{46C8CE94-988D-4E71-B5EE-4AF8AC1617A3}" dt="2023-05-17T21:25:34.785" v="21607"/>
        <pc:sldMkLst>
          <pc:docMk/>
          <pc:sldMk cId="3501144253" sldId="256"/>
        </pc:sldMkLst>
      </pc:sldChg>
      <pc:sldChg chg="modSp mod ord modTransition">
        <pc:chgData name="Robert Shaw" userId="e54ac388-d530-466a-8cdf-9e67124b7eac" providerId="ADAL" clId="{46C8CE94-988D-4E71-B5EE-4AF8AC1617A3}" dt="2023-05-17T21:25:34.785" v="21607"/>
        <pc:sldMkLst>
          <pc:docMk/>
          <pc:sldMk cId="455227950" sldId="257"/>
        </pc:sldMkLst>
        <pc:spChg chg="mod">
          <ac:chgData name="Robert Shaw" userId="e54ac388-d530-466a-8cdf-9e67124b7eac" providerId="ADAL" clId="{46C8CE94-988D-4E71-B5EE-4AF8AC1617A3}" dt="2023-05-16T20:03:10.098" v="12078" actId="20577"/>
          <ac:spMkLst>
            <pc:docMk/>
            <pc:sldMk cId="455227950" sldId="257"/>
            <ac:spMk id="2" creationId="{55320B4F-D95D-4852-BC81-5D46AD6F6BA2}"/>
          </ac:spMkLst>
        </pc:spChg>
      </pc:sldChg>
      <pc:sldChg chg="modNotesTx">
        <pc:chgData name="Robert Shaw" userId="e54ac388-d530-466a-8cdf-9e67124b7eac" providerId="ADAL" clId="{46C8CE94-988D-4E71-B5EE-4AF8AC1617A3}" dt="2023-06-14T20:11:52.999" v="23471" actId="20577"/>
        <pc:sldMkLst>
          <pc:docMk/>
          <pc:sldMk cId="2262483172" sldId="258"/>
        </pc:sldMkLst>
      </pc:sldChg>
      <pc:sldChg chg="addSp modSp mod ord modTransition">
        <pc:chgData name="Robert Shaw" userId="e54ac388-d530-466a-8cdf-9e67124b7eac" providerId="ADAL" clId="{46C8CE94-988D-4E71-B5EE-4AF8AC1617A3}" dt="2023-05-17T21:41:41.036" v="21922" actId="20577"/>
        <pc:sldMkLst>
          <pc:docMk/>
          <pc:sldMk cId="2814499031" sldId="259"/>
        </pc:sldMkLst>
        <pc:spChg chg="mod">
          <ac:chgData name="Robert Shaw" userId="e54ac388-d530-466a-8cdf-9e67124b7eac" providerId="ADAL" clId="{46C8CE94-988D-4E71-B5EE-4AF8AC1617A3}" dt="2023-05-17T21:38:12.693" v="21805" actId="14100"/>
          <ac:spMkLst>
            <pc:docMk/>
            <pc:sldMk cId="2814499031" sldId="259"/>
            <ac:spMk id="2" creationId="{A3543B37-F5AC-4709-A843-75DDF5D14493}"/>
          </ac:spMkLst>
        </pc:spChg>
        <pc:spChg chg="add mod">
          <ac:chgData name="Robert Shaw" userId="e54ac388-d530-466a-8cdf-9e67124b7eac" providerId="ADAL" clId="{46C8CE94-988D-4E71-B5EE-4AF8AC1617A3}" dt="2023-05-17T21:39:43.856" v="21901" actId="20577"/>
          <ac:spMkLst>
            <pc:docMk/>
            <pc:sldMk cId="2814499031" sldId="259"/>
            <ac:spMk id="3" creationId="{DA07E940-98EB-6C06-BA74-86CBDE26FFF3}"/>
          </ac:spMkLst>
        </pc:spChg>
        <pc:spChg chg="mod">
          <ac:chgData name="Robert Shaw" userId="e54ac388-d530-466a-8cdf-9e67124b7eac" providerId="ADAL" clId="{46C8CE94-988D-4E71-B5EE-4AF8AC1617A3}" dt="2023-05-17T21:41:41.036" v="21922" actId="20577"/>
          <ac:spMkLst>
            <pc:docMk/>
            <pc:sldMk cId="2814499031" sldId="259"/>
            <ac:spMk id="38" creationId="{5C7B80D3-CA99-4E39-8557-A290EC6D5B56}"/>
          </ac:spMkLst>
        </pc:spChg>
      </pc:sldChg>
      <pc:sldChg chg="del">
        <pc:chgData name="Robert Shaw" userId="e54ac388-d530-466a-8cdf-9e67124b7eac" providerId="ADAL" clId="{46C8CE94-988D-4E71-B5EE-4AF8AC1617A3}" dt="2023-05-15T19:37:54.812" v="1639" actId="47"/>
        <pc:sldMkLst>
          <pc:docMk/>
          <pc:sldMk cId="376173055" sldId="261"/>
        </pc:sldMkLst>
      </pc:sldChg>
      <pc:sldChg chg="modTransition">
        <pc:chgData name="Robert Shaw" userId="e54ac388-d530-466a-8cdf-9e67124b7eac" providerId="ADAL" clId="{46C8CE94-988D-4E71-B5EE-4AF8AC1617A3}" dt="2023-05-17T21:25:34.785" v="21607"/>
        <pc:sldMkLst>
          <pc:docMk/>
          <pc:sldMk cId="338739513" sldId="262"/>
        </pc:sldMkLst>
      </pc:sldChg>
      <pc:sldChg chg="modTransition">
        <pc:chgData name="Robert Shaw" userId="e54ac388-d530-466a-8cdf-9e67124b7eac" providerId="ADAL" clId="{46C8CE94-988D-4E71-B5EE-4AF8AC1617A3}" dt="2023-05-17T21:25:34.785" v="21607"/>
        <pc:sldMkLst>
          <pc:docMk/>
          <pc:sldMk cId="2936555266" sldId="263"/>
        </pc:sldMkLst>
      </pc:sldChg>
      <pc:sldChg chg="del">
        <pc:chgData name="Robert Shaw" userId="e54ac388-d530-466a-8cdf-9e67124b7eac" providerId="ADAL" clId="{46C8CE94-988D-4E71-B5EE-4AF8AC1617A3}" dt="2023-05-15T19:37:51.499" v="1638" actId="47"/>
        <pc:sldMkLst>
          <pc:docMk/>
          <pc:sldMk cId="1705643875" sldId="264"/>
        </pc:sldMkLst>
      </pc:sldChg>
      <pc:sldChg chg="addSp delSp modSp mod ord modTransition">
        <pc:chgData name="Robert Shaw" userId="e54ac388-d530-466a-8cdf-9e67124b7eac" providerId="ADAL" clId="{46C8CE94-988D-4E71-B5EE-4AF8AC1617A3}" dt="2023-05-17T21:25:34.785" v="21607"/>
        <pc:sldMkLst>
          <pc:docMk/>
          <pc:sldMk cId="1939496126" sldId="265"/>
        </pc:sldMkLst>
        <pc:spChg chg="mod">
          <ac:chgData name="Robert Shaw" userId="e54ac388-d530-466a-8cdf-9e67124b7eac" providerId="ADAL" clId="{46C8CE94-988D-4E71-B5EE-4AF8AC1617A3}" dt="2023-05-16T19:21:35.437" v="11101" actId="2711"/>
          <ac:spMkLst>
            <pc:docMk/>
            <pc:sldMk cId="1939496126" sldId="265"/>
            <ac:spMk id="2" creationId="{A3543B37-F5AC-4709-A843-75DDF5D14493}"/>
          </ac:spMkLst>
        </pc:spChg>
        <pc:spChg chg="add mod">
          <ac:chgData name="Robert Shaw" userId="e54ac388-d530-466a-8cdf-9e67124b7eac" providerId="ADAL" clId="{46C8CE94-988D-4E71-B5EE-4AF8AC1617A3}" dt="2023-05-16T19:21:47.384" v="11103" actId="2711"/>
          <ac:spMkLst>
            <pc:docMk/>
            <pc:sldMk cId="1939496126" sldId="265"/>
            <ac:spMk id="4" creationId="{F8D17E00-A7FA-6918-2561-68855CBBC115}"/>
          </ac:spMkLst>
        </pc:spChg>
        <pc:spChg chg="del mod">
          <ac:chgData name="Robert Shaw" userId="e54ac388-d530-466a-8cdf-9e67124b7eac" providerId="ADAL" clId="{46C8CE94-988D-4E71-B5EE-4AF8AC1617A3}" dt="2023-05-16T18:30:12.485" v="9574" actId="3680"/>
          <ac:spMkLst>
            <pc:docMk/>
            <pc:sldMk cId="1939496126" sldId="265"/>
            <ac:spMk id="13" creationId="{7ABE0787-0BDB-451F-B478-CFF966B2C95C}"/>
          </ac:spMkLst>
        </pc:spChg>
        <pc:graphicFrameChg chg="add mod ord modGraphic">
          <ac:chgData name="Robert Shaw" userId="e54ac388-d530-466a-8cdf-9e67124b7eac" providerId="ADAL" clId="{46C8CE94-988D-4E71-B5EE-4AF8AC1617A3}" dt="2023-05-16T19:21:41.074" v="11102" actId="2711"/>
          <ac:graphicFrameMkLst>
            <pc:docMk/>
            <pc:sldMk cId="1939496126" sldId="265"/>
            <ac:graphicFrameMk id="3" creationId="{25F989D2-FA67-41EB-86A2-90608B0C5F1D}"/>
          </ac:graphicFrameMkLst>
        </pc:graphicFrameChg>
      </pc:sldChg>
      <pc:sldChg chg="addSp delSp modSp mod ord modTransition">
        <pc:chgData name="Robert Shaw" userId="e54ac388-d530-466a-8cdf-9e67124b7eac" providerId="ADAL" clId="{46C8CE94-988D-4E71-B5EE-4AF8AC1617A3}" dt="2023-05-22T17:44:43.756" v="21933" actId="27636"/>
        <pc:sldMkLst>
          <pc:docMk/>
          <pc:sldMk cId="2674045263" sldId="266"/>
        </pc:sldMkLst>
        <pc:spChg chg="mod">
          <ac:chgData name="Robert Shaw" userId="e54ac388-d530-466a-8cdf-9e67124b7eac" providerId="ADAL" clId="{46C8CE94-988D-4E71-B5EE-4AF8AC1617A3}" dt="2023-05-22T17:44:43.756" v="21933" actId="27636"/>
          <ac:spMkLst>
            <pc:docMk/>
            <pc:sldMk cId="2674045263" sldId="266"/>
            <ac:spMk id="2" creationId="{A3543B37-F5AC-4709-A843-75DDF5D14493}"/>
          </ac:spMkLst>
        </pc:spChg>
        <pc:spChg chg="add mod">
          <ac:chgData name="Robert Shaw" userId="e54ac388-d530-466a-8cdf-9e67124b7eac" providerId="ADAL" clId="{46C8CE94-988D-4E71-B5EE-4AF8AC1617A3}" dt="2023-05-16T18:58:47.372" v="10545" actId="14100"/>
          <ac:spMkLst>
            <pc:docMk/>
            <pc:sldMk cId="2674045263" sldId="266"/>
            <ac:spMk id="5" creationId="{AC73B4C8-8F31-4BE1-B1E5-0A376E456E0A}"/>
          </ac:spMkLst>
        </pc:spChg>
        <pc:spChg chg="del">
          <ac:chgData name="Robert Shaw" userId="e54ac388-d530-466a-8cdf-9e67124b7eac" providerId="ADAL" clId="{46C8CE94-988D-4E71-B5EE-4AF8AC1617A3}" dt="2023-05-16T18:58:12.864" v="10536"/>
          <ac:spMkLst>
            <pc:docMk/>
            <pc:sldMk cId="2674045263" sldId="266"/>
            <ac:spMk id="22" creationId="{5C7B80D3-CA99-4E39-8557-A290EC6D5B56}"/>
          </ac:spMkLst>
        </pc:spChg>
        <pc:picChg chg="add mod">
          <ac:chgData name="Robert Shaw" userId="e54ac388-d530-466a-8cdf-9e67124b7eac" providerId="ADAL" clId="{46C8CE94-988D-4E71-B5EE-4AF8AC1617A3}" dt="2023-05-16T18:58:21.772" v="10538" actId="14100"/>
          <ac:picMkLst>
            <pc:docMk/>
            <pc:sldMk cId="2674045263" sldId="266"/>
            <ac:picMk id="3" creationId="{6E9F7074-990D-DC98-ED4E-E30D09528F05}"/>
          </ac:picMkLst>
        </pc:picChg>
      </pc:sldChg>
      <pc:sldChg chg="del">
        <pc:chgData name="Robert Shaw" userId="e54ac388-d530-466a-8cdf-9e67124b7eac" providerId="ADAL" clId="{46C8CE94-988D-4E71-B5EE-4AF8AC1617A3}" dt="2023-05-15T19:38:14.508" v="1643" actId="47"/>
        <pc:sldMkLst>
          <pc:docMk/>
          <pc:sldMk cId="3466090695" sldId="267"/>
        </pc:sldMkLst>
      </pc:sldChg>
      <pc:sldChg chg="del">
        <pc:chgData name="Robert Shaw" userId="e54ac388-d530-466a-8cdf-9e67124b7eac" providerId="ADAL" clId="{46C8CE94-988D-4E71-B5EE-4AF8AC1617A3}" dt="2023-05-15T19:38:13.257" v="1642" actId="47"/>
        <pc:sldMkLst>
          <pc:docMk/>
          <pc:sldMk cId="348625157" sldId="268"/>
        </pc:sldMkLst>
      </pc:sldChg>
      <pc:sldChg chg="modSp add mod modTransition">
        <pc:chgData name="Robert Shaw" userId="e54ac388-d530-466a-8cdf-9e67124b7eac" providerId="ADAL" clId="{46C8CE94-988D-4E71-B5EE-4AF8AC1617A3}" dt="2023-05-22T17:45:40.125" v="21958" actId="20577"/>
        <pc:sldMkLst>
          <pc:docMk/>
          <pc:sldMk cId="426680968" sldId="269"/>
        </pc:sldMkLst>
        <pc:spChg chg="mod">
          <ac:chgData name="Robert Shaw" userId="e54ac388-d530-466a-8cdf-9e67124b7eac" providerId="ADAL" clId="{46C8CE94-988D-4E71-B5EE-4AF8AC1617A3}" dt="2023-05-16T19:16:57.682" v="11018" actId="2711"/>
          <ac:spMkLst>
            <pc:docMk/>
            <pc:sldMk cId="426680968" sldId="269"/>
            <ac:spMk id="2" creationId="{A3543B37-F5AC-4709-A843-75DDF5D14493}"/>
          </ac:spMkLst>
        </pc:spChg>
        <pc:spChg chg="mod">
          <ac:chgData name="Robert Shaw" userId="e54ac388-d530-466a-8cdf-9e67124b7eac" providerId="ADAL" clId="{46C8CE94-988D-4E71-B5EE-4AF8AC1617A3}" dt="2023-05-22T17:45:40.125" v="21958" actId="20577"/>
          <ac:spMkLst>
            <pc:docMk/>
            <pc:sldMk cId="426680968" sldId="269"/>
            <ac:spMk id="13" creationId="{7ABE0787-0BDB-451F-B478-CFF966B2C95C}"/>
          </ac:spMkLst>
        </pc:spChg>
      </pc:sldChg>
      <pc:sldChg chg="new del">
        <pc:chgData name="Robert Shaw" userId="e54ac388-d530-466a-8cdf-9e67124b7eac" providerId="ADAL" clId="{46C8CE94-988D-4E71-B5EE-4AF8AC1617A3}" dt="2023-05-15T19:06:42.567" v="215" actId="680"/>
        <pc:sldMkLst>
          <pc:docMk/>
          <pc:sldMk cId="992292921" sldId="270"/>
        </pc:sldMkLst>
      </pc:sldChg>
      <pc:sldChg chg="modSp add mod ord modTransition">
        <pc:chgData name="Robert Shaw" userId="e54ac388-d530-466a-8cdf-9e67124b7eac" providerId="ADAL" clId="{46C8CE94-988D-4E71-B5EE-4AF8AC1617A3}" dt="2023-05-22T17:46:34.241" v="21964" actId="27636"/>
        <pc:sldMkLst>
          <pc:docMk/>
          <pc:sldMk cId="2622020379" sldId="270"/>
        </pc:sldMkLst>
        <pc:spChg chg="mod">
          <ac:chgData name="Robert Shaw" userId="e54ac388-d530-466a-8cdf-9e67124b7eac" providerId="ADAL" clId="{46C8CE94-988D-4E71-B5EE-4AF8AC1617A3}" dt="2023-05-16T20:04:46.848" v="12136" actId="20577"/>
          <ac:spMkLst>
            <pc:docMk/>
            <pc:sldMk cId="2622020379" sldId="270"/>
            <ac:spMk id="2" creationId="{A3543B37-F5AC-4709-A843-75DDF5D14493}"/>
          </ac:spMkLst>
        </pc:spChg>
        <pc:spChg chg="mod">
          <ac:chgData name="Robert Shaw" userId="e54ac388-d530-466a-8cdf-9e67124b7eac" providerId="ADAL" clId="{46C8CE94-988D-4E71-B5EE-4AF8AC1617A3}" dt="2023-05-22T17:46:34.241" v="21964" actId="27636"/>
          <ac:spMkLst>
            <pc:docMk/>
            <pc:sldMk cId="2622020379" sldId="270"/>
            <ac:spMk id="13" creationId="{7ABE0787-0BDB-451F-B478-CFF966B2C95C}"/>
          </ac:spMkLst>
        </pc:spChg>
      </pc:sldChg>
      <pc:sldChg chg="addSp delSp modSp add mod modTransition">
        <pc:chgData name="Robert Shaw" userId="e54ac388-d530-466a-8cdf-9e67124b7eac" providerId="ADAL" clId="{46C8CE94-988D-4E71-B5EE-4AF8AC1617A3}" dt="2023-05-17T21:25:34.785" v="21607"/>
        <pc:sldMkLst>
          <pc:docMk/>
          <pc:sldMk cId="2826846234" sldId="271"/>
        </pc:sldMkLst>
        <pc:spChg chg="mod">
          <ac:chgData name="Robert Shaw" userId="e54ac388-d530-466a-8cdf-9e67124b7eac" providerId="ADAL" clId="{46C8CE94-988D-4E71-B5EE-4AF8AC1617A3}" dt="2023-05-16T19:18:36.134" v="11025" actId="2711"/>
          <ac:spMkLst>
            <pc:docMk/>
            <pc:sldMk cId="2826846234" sldId="271"/>
            <ac:spMk id="2" creationId="{A3543B37-F5AC-4709-A843-75DDF5D14493}"/>
          </ac:spMkLst>
        </pc:spChg>
        <pc:spChg chg="del mod">
          <ac:chgData name="Robert Shaw" userId="e54ac388-d530-466a-8cdf-9e67124b7eac" providerId="ADAL" clId="{46C8CE94-988D-4E71-B5EE-4AF8AC1617A3}" dt="2023-05-15T19:16:08.207" v="867" actId="3680"/>
          <ac:spMkLst>
            <pc:docMk/>
            <pc:sldMk cId="2826846234" sldId="271"/>
            <ac:spMk id="13" creationId="{7ABE0787-0BDB-451F-B478-CFF966B2C95C}"/>
          </ac:spMkLst>
        </pc:spChg>
        <pc:graphicFrameChg chg="add mod ord modGraphic">
          <ac:chgData name="Robert Shaw" userId="e54ac388-d530-466a-8cdf-9e67124b7eac" providerId="ADAL" clId="{46C8CE94-988D-4E71-B5EE-4AF8AC1617A3}" dt="2023-05-16T19:18:48.982" v="11026" actId="2711"/>
          <ac:graphicFrameMkLst>
            <pc:docMk/>
            <pc:sldMk cId="2826846234" sldId="271"/>
            <ac:graphicFrameMk id="3" creationId="{5F8B0130-DA4D-EC51-1942-81155B926C07}"/>
          </ac:graphicFrameMkLst>
        </pc:graphicFrameChg>
      </pc:sldChg>
      <pc:sldChg chg="modSp add mod modTransition">
        <pc:chgData name="Robert Shaw" userId="e54ac388-d530-466a-8cdf-9e67124b7eac" providerId="ADAL" clId="{46C8CE94-988D-4E71-B5EE-4AF8AC1617A3}" dt="2023-05-17T21:25:34.785" v="21607"/>
        <pc:sldMkLst>
          <pc:docMk/>
          <pc:sldMk cId="965362389" sldId="272"/>
        </pc:sldMkLst>
        <pc:spChg chg="mod">
          <ac:chgData name="Robert Shaw" userId="e54ac388-d530-466a-8cdf-9e67124b7eac" providerId="ADAL" clId="{46C8CE94-988D-4E71-B5EE-4AF8AC1617A3}" dt="2023-05-16T19:19:18.314" v="11059" actId="1037"/>
          <ac:spMkLst>
            <pc:docMk/>
            <pc:sldMk cId="965362389" sldId="272"/>
            <ac:spMk id="2" creationId="{A3543B37-F5AC-4709-A843-75DDF5D14493}"/>
          </ac:spMkLst>
        </pc:spChg>
        <pc:graphicFrameChg chg="mod modGraphic">
          <ac:chgData name="Robert Shaw" userId="e54ac388-d530-466a-8cdf-9e67124b7eac" providerId="ADAL" clId="{46C8CE94-988D-4E71-B5EE-4AF8AC1617A3}" dt="2023-05-16T19:19:28.018" v="11072" actId="2711"/>
          <ac:graphicFrameMkLst>
            <pc:docMk/>
            <pc:sldMk cId="965362389" sldId="272"/>
            <ac:graphicFrameMk id="3" creationId="{5F8B0130-DA4D-EC51-1942-81155B926C07}"/>
          </ac:graphicFrameMkLst>
        </pc:graphicFrameChg>
      </pc:sldChg>
      <pc:sldChg chg="modSp add mod ord modTransition">
        <pc:chgData name="Robert Shaw" userId="e54ac388-d530-466a-8cdf-9e67124b7eac" providerId="ADAL" clId="{46C8CE94-988D-4E71-B5EE-4AF8AC1617A3}" dt="2023-05-17T21:25:34.785" v="21607"/>
        <pc:sldMkLst>
          <pc:docMk/>
          <pc:sldMk cId="133178577" sldId="273"/>
        </pc:sldMkLst>
        <pc:spChg chg="mod">
          <ac:chgData name="Robert Shaw" userId="e54ac388-d530-466a-8cdf-9e67124b7eac" providerId="ADAL" clId="{46C8CE94-988D-4E71-B5EE-4AF8AC1617A3}" dt="2023-05-16T19:19:44.160" v="11073" actId="2711"/>
          <ac:spMkLst>
            <pc:docMk/>
            <pc:sldMk cId="133178577" sldId="273"/>
            <ac:spMk id="2" creationId="{A3543B37-F5AC-4709-A843-75DDF5D14493}"/>
          </ac:spMkLst>
        </pc:spChg>
        <pc:spChg chg="mod">
          <ac:chgData name="Robert Shaw" userId="e54ac388-d530-466a-8cdf-9e67124b7eac" providerId="ADAL" clId="{46C8CE94-988D-4E71-B5EE-4AF8AC1617A3}" dt="2023-05-16T19:19:50.071" v="11074" actId="2711"/>
          <ac:spMkLst>
            <pc:docMk/>
            <pc:sldMk cId="133178577" sldId="273"/>
            <ac:spMk id="13" creationId="{7ABE0787-0BDB-451F-B478-CFF966B2C95C}"/>
          </ac:spMkLst>
        </pc:spChg>
      </pc:sldChg>
      <pc:sldChg chg="modSp add mod modTransition">
        <pc:chgData name="Robert Shaw" userId="e54ac388-d530-466a-8cdf-9e67124b7eac" providerId="ADAL" clId="{46C8CE94-988D-4E71-B5EE-4AF8AC1617A3}" dt="2023-05-17T21:25:34.785" v="21607"/>
        <pc:sldMkLst>
          <pc:docMk/>
          <pc:sldMk cId="863719663" sldId="274"/>
        </pc:sldMkLst>
        <pc:spChg chg="mod">
          <ac:chgData name="Robert Shaw" userId="e54ac388-d530-466a-8cdf-9e67124b7eac" providerId="ADAL" clId="{46C8CE94-988D-4E71-B5EE-4AF8AC1617A3}" dt="2023-05-16T19:19:58.286" v="11075" actId="2711"/>
          <ac:spMkLst>
            <pc:docMk/>
            <pc:sldMk cId="863719663" sldId="274"/>
            <ac:spMk id="2" creationId="{A3543B37-F5AC-4709-A843-75DDF5D14493}"/>
          </ac:spMkLst>
        </pc:spChg>
        <pc:spChg chg="mod">
          <ac:chgData name="Robert Shaw" userId="e54ac388-d530-466a-8cdf-9e67124b7eac" providerId="ADAL" clId="{46C8CE94-988D-4E71-B5EE-4AF8AC1617A3}" dt="2023-05-16T19:20:03.778" v="11076" actId="2711"/>
          <ac:spMkLst>
            <pc:docMk/>
            <pc:sldMk cId="863719663" sldId="274"/>
            <ac:spMk id="13" creationId="{7ABE0787-0BDB-451F-B478-CFF966B2C95C}"/>
          </ac:spMkLst>
        </pc:spChg>
      </pc:sldChg>
      <pc:sldChg chg="modSp add mod modTransition">
        <pc:chgData name="Robert Shaw" userId="e54ac388-d530-466a-8cdf-9e67124b7eac" providerId="ADAL" clId="{46C8CE94-988D-4E71-B5EE-4AF8AC1617A3}" dt="2023-05-22T17:49:14.972" v="22135" actId="20577"/>
        <pc:sldMkLst>
          <pc:docMk/>
          <pc:sldMk cId="298779550" sldId="275"/>
        </pc:sldMkLst>
        <pc:spChg chg="mod">
          <ac:chgData name="Robert Shaw" userId="e54ac388-d530-466a-8cdf-9e67124b7eac" providerId="ADAL" clId="{46C8CE94-988D-4E71-B5EE-4AF8AC1617A3}" dt="2023-05-16T19:20:11.410" v="11077" actId="2711"/>
          <ac:spMkLst>
            <pc:docMk/>
            <pc:sldMk cId="298779550" sldId="275"/>
            <ac:spMk id="2" creationId="{A3543B37-F5AC-4709-A843-75DDF5D14493}"/>
          </ac:spMkLst>
        </pc:spChg>
        <pc:spChg chg="mod">
          <ac:chgData name="Robert Shaw" userId="e54ac388-d530-466a-8cdf-9e67124b7eac" providerId="ADAL" clId="{46C8CE94-988D-4E71-B5EE-4AF8AC1617A3}" dt="2023-05-22T17:49:14.972" v="22135" actId="20577"/>
          <ac:spMkLst>
            <pc:docMk/>
            <pc:sldMk cId="298779550" sldId="275"/>
            <ac:spMk id="13" creationId="{7ABE0787-0BDB-451F-B478-CFF966B2C95C}"/>
          </ac:spMkLst>
        </pc:spChg>
      </pc:sldChg>
      <pc:sldChg chg="modSp add mod modTransition">
        <pc:chgData name="Robert Shaw" userId="e54ac388-d530-466a-8cdf-9e67124b7eac" providerId="ADAL" clId="{46C8CE94-988D-4E71-B5EE-4AF8AC1617A3}" dt="2023-05-22T17:49:40.934" v="22136" actId="2711"/>
        <pc:sldMkLst>
          <pc:docMk/>
          <pc:sldMk cId="2924901352" sldId="276"/>
        </pc:sldMkLst>
        <pc:spChg chg="mod">
          <ac:chgData name="Robert Shaw" userId="e54ac388-d530-466a-8cdf-9e67124b7eac" providerId="ADAL" clId="{46C8CE94-988D-4E71-B5EE-4AF8AC1617A3}" dt="2023-05-16T19:20:23.272" v="11079" actId="2711"/>
          <ac:spMkLst>
            <pc:docMk/>
            <pc:sldMk cId="2924901352" sldId="276"/>
            <ac:spMk id="2" creationId="{A3543B37-F5AC-4709-A843-75DDF5D14493}"/>
          </ac:spMkLst>
        </pc:spChg>
        <pc:spChg chg="mod">
          <ac:chgData name="Robert Shaw" userId="e54ac388-d530-466a-8cdf-9e67124b7eac" providerId="ADAL" clId="{46C8CE94-988D-4E71-B5EE-4AF8AC1617A3}" dt="2023-05-22T17:49:40.934" v="22136" actId="2711"/>
          <ac:spMkLst>
            <pc:docMk/>
            <pc:sldMk cId="2924901352" sldId="276"/>
            <ac:spMk id="13" creationId="{7ABE0787-0BDB-451F-B478-CFF966B2C95C}"/>
          </ac:spMkLst>
        </pc:spChg>
      </pc:sldChg>
      <pc:sldChg chg="modSp add mod modTransition">
        <pc:chgData name="Robert Shaw" userId="e54ac388-d530-466a-8cdf-9e67124b7eac" providerId="ADAL" clId="{46C8CE94-988D-4E71-B5EE-4AF8AC1617A3}" dt="2023-05-17T21:25:34.785" v="21607"/>
        <pc:sldMkLst>
          <pc:docMk/>
          <pc:sldMk cId="423461070" sldId="277"/>
        </pc:sldMkLst>
        <pc:spChg chg="mod">
          <ac:chgData name="Robert Shaw" userId="e54ac388-d530-466a-8cdf-9e67124b7eac" providerId="ADAL" clId="{46C8CE94-988D-4E71-B5EE-4AF8AC1617A3}" dt="2023-05-15T20:49:26.148" v="6428" actId="113"/>
          <ac:spMkLst>
            <pc:docMk/>
            <pc:sldMk cId="423461070" sldId="277"/>
            <ac:spMk id="2" creationId="{A3543B37-F5AC-4709-A843-75DDF5D14493}"/>
          </ac:spMkLst>
        </pc:spChg>
        <pc:spChg chg="mod">
          <ac:chgData name="Robert Shaw" userId="e54ac388-d530-466a-8cdf-9e67124b7eac" providerId="ADAL" clId="{46C8CE94-988D-4E71-B5EE-4AF8AC1617A3}" dt="2023-05-16T19:20:54.832" v="11081" actId="2711"/>
          <ac:spMkLst>
            <pc:docMk/>
            <pc:sldMk cId="423461070" sldId="277"/>
            <ac:spMk id="13" creationId="{7ABE0787-0BDB-451F-B478-CFF966B2C95C}"/>
          </ac:spMkLst>
        </pc:spChg>
      </pc:sldChg>
      <pc:sldChg chg="modSp add mod modTransition">
        <pc:chgData name="Robert Shaw" userId="e54ac388-d530-466a-8cdf-9e67124b7eac" providerId="ADAL" clId="{46C8CE94-988D-4E71-B5EE-4AF8AC1617A3}" dt="2023-05-17T21:25:34.785" v="21607"/>
        <pc:sldMkLst>
          <pc:docMk/>
          <pc:sldMk cId="91803817" sldId="278"/>
        </pc:sldMkLst>
        <pc:spChg chg="mod">
          <ac:chgData name="Robert Shaw" userId="e54ac388-d530-466a-8cdf-9e67124b7eac" providerId="ADAL" clId="{46C8CE94-988D-4E71-B5EE-4AF8AC1617A3}" dt="2023-05-16T19:21:02.423" v="11082" actId="2711"/>
          <ac:spMkLst>
            <pc:docMk/>
            <pc:sldMk cId="91803817" sldId="278"/>
            <ac:spMk id="2" creationId="{A3543B37-F5AC-4709-A843-75DDF5D14493}"/>
          </ac:spMkLst>
        </pc:spChg>
        <pc:spChg chg="mod">
          <ac:chgData name="Robert Shaw" userId="e54ac388-d530-466a-8cdf-9e67124b7eac" providerId="ADAL" clId="{46C8CE94-988D-4E71-B5EE-4AF8AC1617A3}" dt="2023-05-17T18:50:32.277" v="13718" actId="27107"/>
          <ac:spMkLst>
            <pc:docMk/>
            <pc:sldMk cId="91803817" sldId="278"/>
            <ac:spMk id="13" creationId="{7ABE0787-0BDB-451F-B478-CFF966B2C95C}"/>
          </ac:spMkLst>
        </pc:spChg>
      </pc:sldChg>
      <pc:sldChg chg="modSp add mod ord modTransition">
        <pc:chgData name="Robert Shaw" userId="e54ac388-d530-466a-8cdf-9e67124b7eac" providerId="ADAL" clId="{46C8CE94-988D-4E71-B5EE-4AF8AC1617A3}" dt="2023-05-17T21:27:09.623" v="21619" actId="1036"/>
        <pc:sldMkLst>
          <pc:docMk/>
          <pc:sldMk cId="3972242476" sldId="279"/>
        </pc:sldMkLst>
        <pc:spChg chg="mod">
          <ac:chgData name="Robert Shaw" userId="e54ac388-d530-466a-8cdf-9e67124b7eac" providerId="ADAL" clId="{46C8CE94-988D-4E71-B5EE-4AF8AC1617A3}" dt="2023-05-16T19:21:22.687" v="11099" actId="2711"/>
          <ac:spMkLst>
            <pc:docMk/>
            <pc:sldMk cId="3972242476" sldId="279"/>
            <ac:spMk id="2" creationId="{A3543B37-F5AC-4709-A843-75DDF5D14493}"/>
          </ac:spMkLst>
        </pc:spChg>
        <pc:graphicFrameChg chg="mod modGraphic">
          <ac:chgData name="Robert Shaw" userId="e54ac388-d530-466a-8cdf-9e67124b7eac" providerId="ADAL" clId="{46C8CE94-988D-4E71-B5EE-4AF8AC1617A3}" dt="2023-05-17T21:27:09.623" v="21619" actId="1036"/>
          <ac:graphicFrameMkLst>
            <pc:docMk/>
            <pc:sldMk cId="3972242476" sldId="279"/>
            <ac:graphicFrameMk id="3" creationId="{5F8B0130-DA4D-EC51-1942-81155B926C07}"/>
          </ac:graphicFrameMkLst>
        </pc:graphicFrameChg>
      </pc:sldChg>
      <pc:sldChg chg="addSp modSp add mod ord modTransition">
        <pc:chgData name="Robert Shaw" userId="e54ac388-d530-466a-8cdf-9e67124b7eac" providerId="ADAL" clId="{46C8CE94-988D-4E71-B5EE-4AF8AC1617A3}" dt="2023-05-17T21:25:34.785" v="21607"/>
        <pc:sldMkLst>
          <pc:docMk/>
          <pc:sldMk cId="2600677444" sldId="280"/>
        </pc:sldMkLst>
        <pc:spChg chg="mod">
          <ac:chgData name="Robert Shaw" userId="e54ac388-d530-466a-8cdf-9e67124b7eac" providerId="ADAL" clId="{46C8CE94-988D-4E71-B5EE-4AF8AC1617A3}" dt="2023-05-16T19:16:45.838" v="11017" actId="2711"/>
          <ac:spMkLst>
            <pc:docMk/>
            <pc:sldMk cId="2600677444" sldId="280"/>
            <ac:spMk id="2" creationId="{A3543B37-F5AC-4709-A843-75DDF5D14493}"/>
          </ac:spMkLst>
        </pc:spChg>
        <pc:spChg chg="add mod">
          <ac:chgData name="Robert Shaw" userId="e54ac388-d530-466a-8cdf-9e67124b7eac" providerId="ADAL" clId="{46C8CE94-988D-4E71-B5EE-4AF8AC1617A3}" dt="2023-05-16T18:59:54.108" v="10555" actId="1076"/>
          <ac:spMkLst>
            <pc:docMk/>
            <pc:sldMk cId="2600677444" sldId="280"/>
            <ac:spMk id="3" creationId="{315CA592-3235-9D53-C155-BA4B55BD8C88}"/>
          </ac:spMkLst>
        </pc:spChg>
        <pc:spChg chg="add mod">
          <ac:chgData name="Robert Shaw" userId="e54ac388-d530-466a-8cdf-9e67124b7eac" providerId="ADAL" clId="{46C8CE94-988D-4E71-B5EE-4AF8AC1617A3}" dt="2023-05-16T19:00:21.935" v="10572" actId="1076"/>
          <ac:spMkLst>
            <pc:docMk/>
            <pc:sldMk cId="2600677444" sldId="280"/>
            <ac:spMk id="5" creationId="{8B779AFD-F2D5-C105-016E-47112737547F}"/>
          </ac:spMkLst>
        </pc:spChg>
        <pc:spChg chg="add mod">
          <ac:chgData name="Robert Shaw" userId="e54ac388-d530-466a-8cdf-9e67124b7eac" providerId="ADAL" clId="{46C8CE94-988D-4E71-B5EE-4AF8AC1617A3}" dt="2023-05-16T19:02:44.133" v="10589" actId="12"/>
          <ac:spMkLst>
            <pc:docMk/>
            <pc:sldMk cId="2600677444" sldId="280"/>
            <ac:spMk id="6" creationId="{4606AF73-5A6C-611A-B578-BE840020B792}"/>
          </ac:spMkLst>
        </pc:spChg>
        <pc:spChg chg="mod">
          <ac:chgData name="Robert Shaw" userId="e54ac388-d530-466a-8cdf-9e67124b7eac" providerId="ADAL" clId="{46C8CE94-988D-4E71-B5EE-4AF8AC1617A3}" dt="2023-05-16T19:02:19.826" v="10586" actId="14100"/>
          <ac:spMkLst>
            <pc:docMk/>
            <pc:sldMk cId="2600677444" sldId="280"/>
            <ac:spMk id="38" creationId="{5C7B80D3-CA99-4E39-8557-A290EC6D5B56}"/>
          </ac:spMkLst>
        </pc:spChg>
      </pc:sldChg>
      <pc:sldChg chg="new del">
        <pc:chgData name="Robert Shaw" userId="e54ac388-d530-466a-8cdf-9e67124b7eac" providerId="ADAL" clId="{46C8CE94-988D-4E71-B5EE-4AF8AC1617A3}" dt="2023-05-16T18:59:19.059" v="10547" actId="680"/>
        <pc:sldMkLst>
          <pc:docMk/>
          <pc:sldMk cId="2926756403" sldId="280"/>
        </pc:sldMkLst>
      </pc:sldChg>
      <pc:sldChg chg="modSp add mod modTransition">
        <pc:chgData name="Robert Shaw" userId="e54ac388-d530-466a-8cdf-9e67124b7eac" providerId="ADAL" clId="{46C8CE94-988D-4E71-B5EE-4AF8AC1617A3}" dt="2023-05-17T21:25:34.785" v="21607"/>
        <pc:sldMkLst>
          <pc:docMk/>
          <pc:sldMk cId="3980810554" sldId="281"/>
        </pc:sldMkLst>
        <pc:spChg chg="mod">
          <ac:chgData name="Robert Shaw" userId="e54ac388-d530-466a-8cdf-9e67124b7eac" providerId="ADAL" clId="{46C8CE94-988D-4E71-B5EE-4AF8AC1617A3}" dt="2023-05-16T20:03:25.701" v="12098" actId="20577"/>
          <ac:spMkLst>
            <pc:docMk/>
            <pc:sldMk cId="3980810554" sldId="281"/>
            <ac:spMk id="2" creationId="{A3543B37-F5AC-4709-A843-75DDF5D14493}"/>
          </ac:spMkLst>
        </pc:spChg>
        <pc:spChg chg="mod">
          <ac:chgData name="Robert Shaw" userId="e54ac388-d530-466a-8cdf-9e67124b7eac" providerId="ADAL" clId="{46C8CE94-988D-4E71-B5EE-4AF8AC1617A3}" dt="2023-05-16T19:18:01.544" v="11023" actId="2711"/>
          <ac:spMkLst>
            <pc:docMk/>
            <pc:sldMk cId="3980810554" sldId="281"/>
            <ac:spMk id="13" creationId="{7ABE0787-0BDB-451F-B478-CFF966B2C95C}"/>
          </ac:spMkLst>
        </pc:spChg>
      </pc:sldChg>
      <pc:sldChg chg="modSp add mod ord modTransition">
        <pc:chgData name="Robert Shaw" userId="e54ac388-d530-466a-8cdf-9e67124b7eac" providerId="ADAL" clId="{46C8CE94-988D-4E71-B5EE-4AF8AC1617A3}" dt="2023-05-17T21:25:34.785" v="21607"/>
        <pc:sldMkLst>
          <pc:docMk/>
          <pc:sldMk cId="3926088419" sldId="282"/>
        </pc:sldMkLst>
        <pc:spChg chg="mod">
          <ac:chgData name="Robert Shaw" userId="e54ac388-d530-466a-8cdf-9e67124b7eac" providerId="ADAL" clId="{46C8CE94-988D-4E71-B5EE-4AF8AC1617A3}" dt="2023-05-16T19:17:09.462" v="11020" actId="2711"/>
          <ac:spMkLst>
            <pc:docMk/>
            <pc:sldMk cId="3926088419" sldId="282"/>
            <ac:spMk id="2" creationId="{A3543B37-F5AC-4709-A843-75DDF5D14493}"/>
          </ac:spMkLst>
        </pc:spChg>
        <pc:spChg chg="mod">
          <ac:chgData name="Robert Shaw" userId="e54ac388-d530-466a-8cdf-9e67124b7eac" providerId="ADAL" clId="{46C8CE94-988D-4E71-B5EE-4AF8AC1617A3}" dt="2023-05-16T19:17:16.128" v="11021" actId="2711"/>
          <ac:spMkLst>
            <pc:docMk/>
            <pc:sldMk cId="3926088419" sldId="282"/>
            <ac:spMk id="13" creationId="{7ABE0787-0BDB-451F-B478-CFF966B2C95C}"/>
          </ac:spMkLst>
        </pc:spChg>
      </pc:sldChg>
      <pc:sldChg chg="modSp add mod ord modTransition">
        <pc:chgData name="Robert Shaw" userId="e54ac388-d530-466a-8cdf-9e67124b7eac" providerId="ADAL" clId="{46C8CE94-988D-4E71-B5EE-4AF8AC1617A3}" dt="2023-05-22T17:51:27.272" v="22157" actId="403"/>
        <pc:sldMkLst>
          <pc:docMk/>
          <pc:sldMk cId="2730353697" sldId="283"/>
        </pc:sldMkLst>
        <pc:spChg chg="mod">
          <ac:chgData name="Robert Shaw" userId="e54ac388-d530-466a-8cdf-9e67124b7eac" providerId="ADAL" clId="{46C8CE94-988D-4E71-B5EE-4AF8AC1617A3}" dt="2023-05-16T19:23:54.859" v="11132" actId="20577"/>
          <ac:spMkLst>
            <pc:docMk/>
            <pc:sldMk cId="2730353697" sldId="283"/>
            <ac:spMk id="2" creationId="{A3543B37-F5AC-4709-A843-75DDF5D14493}"/>
          </ac:spMkLst>
        </pc:spChg>
        <pc:spChg chg="mod">
          <ac:chgData name="Robert Shaw" userId="e54ac388-d530-466a-8cdf-9e67124b7eac" providerId="ADAL" clId="{46C8CE94-988D-4E71-B5EE-4AF8AC1617A3}" dt="2023-05-22T17:51:27.272" v="22157" actId="403"/>
          <ac:spMkLst>
            <pc:docMk/>
            <pc:sldMk cId="2730353697" sldId="283"/>
            <ac:spMk id="13" creationId="{7ABE0787-0BDB-451F-B478-CFF966B2C95C}"/>
          </ac:spMkLst>
        </pc:spChg>
      </pc:sldChg>
      <pc:sldChg chg="modSp add del mod ord">
        <pc:chgData name="Robert Shaw" userId="e54ac388-d530-466a-8cdf-9e67124b7eac" providerId="ADAL" clId="{46C8CE94-988D-4E71-B5EE-4AF8AC1617A3}" dt="2023-05-16T19:23:33.605" v="11122" actId="47"/>
        <pc:sldMkLst>
          <pc:docMk/>
          <pc:sldMk cId="2901634388" sldId="283"/>
        </pc:sldMkLst>
        <pc:spChg chg="mod">
          <ac:chgData name="Robert Shaw" userId="e54ac388-d530-466a-8cdf-9e67124b7eac" providerId="ADAL" clId="{46C8CE94-988D-4E71-B5EE-4AF8AC1617A3}" dt="2023-05-16T19:22:40.212" v="11121" actId="20577"/>
          <ac:spMkLst>
            <pc:docMk/>
            <pc:sldMk cId="2901634388" sldId="283"/>
            <ac:spMk id="2" creationId="{A3543B37-F5AC-4709-A843-75DDF5D14493}"/>
          </ac:spMkLst>
        </pc:spChg>
      </pc:sldChg>
      <pc:sldChg chg="modSp add mod ord modTransition">
        <pc:chgData name="Robert Shaw" userId="e54ac388-d530-466a-8cdf-9e67124b7eac" providerId="ADAL" clId="{46C8CE94-988D-4E71-B5EE-4AF8AC1617A3}" dt="2023-05-22T17:51:09.694" v="22154" actId="20577"/>
        <pc:sldMkLst>
          <pc:docMk/>
          <pc:sldMk cId="1395367554" sldId="284"/>
        </pc:sldMkLst>
        <pc:spChg chg="mod">
          <ac:chgData name="Robert Shaw" userId="e54ac388-d530-466a-8cdf-9e67124b7eac" providerId="ADAL" clId="{46C8CE94-988D-4E71-B5EE-4AF8AC1617A3}" dt="2023-05-22T17:51:09.694" v="22154" actId="20577"/>
          <ac:spMkLst>
            <pc:docMk/>
            <pc:sldMk cId="1395367554" sldId="284"/>
            <ac:spMk id="2" creationId="{A3543B37-F5AC-4709-A843-75DDF5D14493}"/>
          </ac:spMkLst>
        </pc:spChg>
        <pc:graphicFrameChg chg="mod modGraphic">
          <ac:chgData name="Robert Shaw" userId="e54ac388-d530-466a-8cdf-9e67124b7eac" providerId="ADAL" clId="{46C8CE94-988D-4E71-B5EE-4AF8AC1617A3}" dt="2023-05-16T20:01:26.266" v="12025" actId="20577"/>
          <ac:graphicFrameMkLst>
            <pc:docMk/>
            <pc:sldMk cId="1395367554" sldId="284"/>
            <ac:graphicFrameMk id="3" creationId="{5F8B0130-DA4D-EC51-1942-81155B926C07}"/>
          </ac:graphicFrameMkLst>
        </pc:graphicFrameChg>
      </pc:sldChg>
      <pc:sldChg chg="modSp add mod ord modTransition">
        <pc:chgData name="Robert Shaw" userId="e54ac388-d530-466a-8cdf-9e67124b7eac" providerId="ADAL" clId="{46C8CE94-988D-4E71-B5EE-4AF8AC1617A3}" dt="2023-05-17T21:25:34.785" v="21607"/>
        <pc:sldMkLst>
          <pc:docMk/>
          <pc:sldMk cId="851897938" sldId="285"/>
        </pc:sldMkLst>
        <pc:spChg chg="mod">
          <ac:chgData name="Robert Shaw" userId="e54ac388-d530-466a-8cdf-9e67124b7eac" providerId="ADAL" clId="{46C8CE94-988D-4E71-B5EE-4AF8AC1617A3}" dt="2023-05-16T20:59:15.039" v="13351" actId="27636"/>
          <ac:spMkLst>
            <pc:docMk/>
            <pc:sldMk cId="851897938" sldId="285"/>
            <ac:spMk id="2" creationId="{55320B4F-D95D-4852-BC81-5D46AD6F6BA2}"/>
          </ac:spMkLst>
        </pc:spChg>
      </pc:sldChg>
      <pc:sldChg chg="add del modTransition setBg">
        <pc:chgData name="Robert Shaw" userId="e54ac388-d530-466a-8cdf-9e67124b7eac" providerId="ADAL" clId="{46C8CE94-988D-4E71-B5EE-4AF8AC1617A3}" dt="2023-05-17T21:25:34.785" v="21607"/>
        <pc:sldMkLst>
          <pc:docMk/>
          <pc:sldMk cId="162094936" sldId="286"/>
        </pc:sldMkLst>
      </pc:sldChg>
      <pc:sldChg chg="modSp add del mod modTransition setBg">
        <pc:chgData name="Robert Shaw" userId="e54ac388-d530-466a-8cdf-9e67124b7eac" providerId="ADAL" clId="{46C8CE94-988D-4E71-B5EE-4AF8AC1617A3}" dt="2023-05-17T21:25:34.785" v="21607"/>
        <pc:sldMkLst>
          <pc:docMk/>
          <pc:sldMk cId="797308578" sldId="287"/>
        </pc:sldMkLst>
        <pc:spChg chg="mod">
          <ac:chgData name="Robert Shaw" userId="e54ac388-d530-466a-8cdf-9e67124b7eac" providerId="ADAL" clId="{46C8CE94-988D-4E71-B5EE-4AF8AC1617A3}" dt="2023-05-16T20:14:09.374" v="12214" actId="20577"/>
          <ac:spMkLst>
            <pc:docMk/>
            <pc:sldMk cId="797308578" sldId="287"/>
            <ac:spMk id="24" creationId="{6D2316BD-B53F-C85E-397B-17544E5B3F12}"/>
          </ac:spMkLst>
        </pc:spChg>
      </pc:sldChg>
      <pc:sldChg chg="add del modTransition setBg">
        <pc:chgData name="Robert Shaw" userId="e54ac388-d530-466a-8cdf-9e67124b7eac" providerId="ADAL" clId="{46C8CE94-988D-4E71-B5EE-4AF8AC1617A3}" dt="2023-05-17T21:25:34.785" v="21607"/>
        <pc:sldMkLst>
          <pc:docMk/>
          <pc:sldMk cId="295879516" sldId="288"/>
        </pc:sldMkLst>
      </pc:sldChg>
      <pc:sldChg chg="add modTransition">
        <pc:chgData name="Robert Shaw" userId="e54ac388-d530-466a-8cdf-9e67124b7eac" providerId="ADAL" clId="{46C8CE94-988D-4E71-B5EE-4AF8AC1617A3}" dt="2023-05-17T21:25:34.785" v="21607"/>
        <pc:sldMkLst>
          <pc:docMk/>
          <pc:sldMk cId="1012901828" sldId="289"/>
        </pc:sldMkLst>
      </pc:sldChg>
      <pc:sldChg chg="add del setBg">
        <pc:chgData name="Robert Shaw" userId="e54ac388-d530-466a-8cdf-9e67124b7eac" providerId="ADAL" clId="{46C8CE94-988D-4E71-B5EE-4AF8AC1617A3}" dt="2023-05-16T20:11:33.403" v="12208"/>
        <pc:sldMkLst>
          <pc:docMk/>
          <pc:sldMk cId="3011110877" sldId="289"/>
        </pc:sldMkLst>
      </pc:sldChg>
      <pc:sldChg chg="add del setBg">
        <pc:chgData name="Robert Shaw" userId="e54ac388-d530-466a-8cdf-9e67124b7eac" providerId="ADAL" clId="{46C8CE94-988D-4E71-B5EE-4AF8AC1617A3}" dt="2023-05-16T20:11:22.604" v="12206"/>
        <pc:sldMkLst>
          <pc:docMk/>
          <pc:sldMk cId="3174688179" sldId="289"/>
        </pc:sldMkLst>
      </pc:sldChg>
      <pc:sldChg chg="add del modTransition setBg">
        <pc:chgData name="Robert Shaw" userId="e54ac388-d530-466a-8cdf-9e67124b7eac" providerId="ADAL" clId="{46C8CE94-988D-4E71-B5EE-4AF8AC1617A3}" dt="2023-05-17T21:25:34.785" v="21607"/>
        <pc:sldMkLst>
          <pc:docMk/>
          <pc:sldMk cId="1095437804" sldId="290"/>
        </pc:sldMkLst>
      </pc:sldChg>
      <pc:sldChg chg="add del modTransition setBg">
        <pc:chgData name="Robert Shaw" userId="e54ac388-d530-466a-8cdf-9e67124b7eac" providerId="ADAL" clId="{46C8CE94-988D-4E71-B5EE-4AF8AC1617A3}" dt="2023-05-17T21:25:34.785" v="21607"/>
        <pc:sldMkLst>
          <pc:docMk/>
          <pc:sldMk cId="4062298835" sldId="291"/>
        </pc:sldMkLst>
      </pc:sldChg>
      <pc:sldChg chg="add del modTransition setBg">
        <pc:chgData name="Robert Shaw" userId="e54ac388-d530-466a-8cdf-9e67124b7eac" providerId="ADAL" clId="{46C8CE94-988D-4E71-B5EE-4AF8AC1617A3}" dt="2023-05-17T21:25:34.785" v="21607"/>
        <pc:sldMkLst>
          <pc:docMk/>
          <pc:sldMk cId="775278237" sldId="292"/>
        </pc:sldMkLst>
      </pc:sldChg>
      <pc:sldChg chg="add del modTransition setBg">
        <pc:chgData name="Robert Shaw" userId="e54ac388-d530-466a-8cdf-9e67124b7eac" providerId="ADAL" clId="{46C8CE94-988D-4E71-B5EE-4AF8AC1617A3}" dt="2023-05-17T21:25:34.785" v="21607"/>
        <pc:sldMkLst>
          <pc:docMk/>
          <pc:sldMk cId="3766265729" sldId="293"/>
        </pc:sldMkLst>
      </pc:sldChg>
      <pc:sldChg chg="add del modTransition setBg">
        <pc:chgData name="Robert Shaw" userId="e54ac388-d530-466a-8cdf-9e67124b7eac" providerId="ADAL" clId="{46C8CE94-988D-4E71-B5EE-4AF8AC1617A3}" dt="2023-05-17T21:25:34.785" v="21607"/>
        <pc:sldMkLst>
          <pc:docMk/>
          <pc:sldMk cId="1018342161" sldId="294"/>
        </pc:sldMkLst>
      </pc:sldChg>
      <pc:sldChg chg="modSp add mod ord modTransition">
        <pc:chgData name="Robert Shaw" userId="e54ac388-d530-466a-8cdf-9e67124b7eac" providerId="ADAL" clId="{46C8CE94-988D-4E71-B5EE-4AF8AC1617A3}" dt="2023-05-22T17:51:59.743" v="22173" actId="27636"/>
        <pc:sldMkLst>
          <pc:docMk/>
          <pc:sldMk cId="604553588" sldId="295"/>
        </pc:sldMkLst>
        <pc:spChg chg="mod">
          <ac:chgData name="Robert Shaw" userId="e54ac388-d530-466a-8cdf-9e67124b7eac" providerId="ADAL" clId="{46C8CE94-988D-4E71-B5EE-4AF8AC1617A3}" dt="2023-05-22T17:51:59.743" v="22173" actId="27636"/>
          <ac:spMkLst>
            <pc:docMk/>
            <pc:sldMk cId="604553588" sldId="295"/>
            <ac:spMk id="2" creationId="{A3543B37-F5AC-4709-A843-75DDF5D14493}"/>
          </ac:spMkLst>
        </pc:spChg>
        <pc:spChg chg="mod">
          <ac:chgData name="Robert Shaw" userId="e54ac388-d530-466a-8cdf-9e67124b7eac" providerId="ADAL" clId="{46C8CE94-988D-4E71-B5EE-4AF8AC1617A3}" dt="2023-05-16T20:58:33.647" v="13322"/>
          <ac:spMkLst>
            <pc:docMk/>
            <pc:sldMk cId="604553588" sldId="295"/>
            <ac:spMk id="13" creationId="{7ABE0787-0BDB-451F-B478-CFF966B2C95C}"/>
          </ac:spMkLst>
        </pc:spChg>
      </pc:sldChg>
      <pc:sldChg chg="modSp add mod modTransition">
        <pc:chgData name="Robert Shaw" userId="e54ac388-d530-466a-8cdf-9e67124b7eac" providerId="ADAL" clId="{46C8CE94-988D-4E71-B5EE-4AF8AC1617A3}" dt="2023-05-22T17:52:27.782" v="22178" actId="403"/>
        <pc:sldMkLst>
          <pc:docMk/>
          <pc:sldMk cId="1870966745" sldId="296"/>
        </pc:sldMkLst>
        <pc:spChg chg="mod">
          <ac:chgData name="Robert Shaw" userId="e54ac388-d530-466a-8cdf-9e67124b7eac" providerId="ADAL" clId="{46C8CE94-988D-4E71-B5EE-4AF8AC1617A3}" dt="2023-05-22T17:52:16.585" v="22176" actId="27636"/>
          <ac:spMkLst>
            <pc:docMk/>
            <pc:sldMk cId="1870966745" sldId="296"/>
            <ac:spMk id="2" creationId="{A3543B37-F5AC-4709-A843-75DDF5D14493}"/>
          </ac:spMkLst>
        </pc:spChg>
        <pc:spChg chg="mod">
          <ac:chgData name="Robert Shaw" userId="e54ac388-d530-466a-8cdf-9e67124b7eac" providerId="ADAL" clId="{46C8CE94-988D-4E71-B5EE-4AF8AC1617A3}" dt="2023-05-22T17:52:27.782" v="22178" actId="403"/>
          <ac:spMkLst>
            <pc:docMk/>
            <pc:sldMk cId="1870966745" sldId="296"/>
            <ac:spMk id="13" creationId="{7ABE0787-0BDB-451F-B478-CFF966B2C95C}"/>
          </ac:spMkLst>
        </pc:spChg>
      </pc:sldChg>
      <pc:sldChg chg="modSp add mod ord modTransition">
        <pc:chgData name="Robert Shaw" userId="e54ac388-d530-466a-8cdf-9e67124b7eac" providerId="ADAL" clId="{46C8CE94-988D-4E71-B5EE-4AF8AC1617A3}" dt="2023-05-17T21:25:34.785" v="21607"/>
        <pc:sldMkLst>
          <pc:docMk/>
          <pc:sldMk cId="984983786" sldId="297"/>
        </pc:sldMkLst>
        <pc:spChg chg="mod">
          <ac:chgData name="Robert Shaw" userId="e54ac388-d530-466a-8cdf-9e67124b7eac" providerId="ADAL" clId="{46C8CE94-988D-4E71-B5EE-4AF8AC1617A3}" dt="2023-05-17T18:43:51.821" v="13361" actId="20577"/>
          <ac:spMkLst>
            <pc:docMk/>
            <pc:sldMk cId="984983786" sldId="297"/>
            <ac:spMk id="2" creationId="{A3543B37-F5AC-4709-A843-75DDF5D14493}"/>
          </ac:spMkLst>
        </pc:spChg>
        <pc:spChg chg="mod">
          <ac:chgData name="Robert Shaw" userId="e54ac388-d530-466a-8cdf-9e67124b7eac" providerId="ADAL" clId="{46C8CE94-988D-4E71-B5EE-4AF8AC1617A3}" dt="2023-05-17T18:48:15.286" v="13713" actId="20577"/>
          <ac:spMkLst>
            <pc:docMk/>
            <pc:sldMk cId="984983786" sldId="297"/>
            <ac:spMk id="13" creationId="{7ABE0787-0BDB-451F-B478-CFF966B2C95C}"/>
          </ac:spMkLst>
        </pc:spChg>
      </pc:sldChg>
      <pc:sldChg chg="modSp add mod ord modTransition">
        <pc:chgData name="Robert Shaw" userId="e54ac388-d530-466a-8cdf-9e67124b7eac" providerId="ADAL" clId="{46C8CE94-988D-4E71-B5EE-4AF8AC1617A3}" dt="2023-05-17T21:25:34.785" v="21607"/>
        <pc:sldMkLst>
          <pc:docMk/>
          <pc:sldMk cId="1023758803" sldId="298"/>
        </pc:sldMkLst>
        <pc:spChg chg="mod">
          <ac:chgData name="Robert Shaw" userId="e54ac388-d530-466a-8cdf-9e67124b7eac" providerId="ADAL" clId="{46C8CE94-988D-4E71-B5EE-4AF8AC1617A3}" dt="2023-05-17T18:55:14.074" v="13929" actId="20577"/>
          <ac:spMkLst>
            <pc:docMk/>
            <pc:sldMk cId="1023758803" sldId="298"/>
            <ac:spMk id="2" creationId="{55320B4F-D95D-4852-BC81-5D46AD6F6BA2}"/>
          </ac:spMkLst>
        </pc:spChg>
      </pc:sldChg>
      <pc:sldChg chg="modSp add mod ord modTransition">
        <pc:chgData name="Robert Shaw" userId="e54ac388-d530-466a-8cdf-9e67124b7eac" providerId="ADAL" clId="{46C8CE94-988D-4E71-B5EE-4AF8AC1617A3}" dt="2023-05-17T21:25:34.785" v="21607"/>
        <pc:sldMkLst>
          <pc:docMk/>
          <pc:sldMk cId="3318449064" sldId="299"/>
        </pc:sldMkLst>
        <pc:spChg chg="mod">
          <ac:chgData name="Robert Shaw" userId="e54ac388-d530-466a-8cdf-9e67124b7eac" providerId="ADAL" clId="{46C8CE94-988D-4E71-B5EE-4AF8AC1617A3}" dt="2023-05-17T20:19:21.435" v="18262" actId="1035"/>
          <ac:spMkLst>
            <pc:docMk/>
            <pc:sldMk cId="3318449064" sldId="299"/>
            <ac:spMk id="2" creationId="{A3543B37-F5AC-4709-A843-75DDF5D14493}"/>
          </ac:spMkLst>
        </pc:spChg>
        <pc:spChg chg="mod">
          <ac:chgData name="Robert Shaw" userId="e54ac388-d530-466a-8cdf-9e67124b7eac" providerId="ADAL" clId="{46C8CE94-988D-4E71-B5EE-4AF8AC1617A3}" dt="2023-05-17T19:01:17.028" v="14565" actId="20577"/>
          <ac:spMkLst>
            <pc:docMk/>
            <pc:sldMk cId="3318449064" sldId="299"/>
            <ac:spMk id="13" creationId="{7ABE0787-0BDB-451F-B478-CFF966B2C95C}"/>
          </ac:spMkLst>
        </pc:spChg>
      </pc:sldChg>
      <pc:sldChg chg="modSp add mod modTransition">
        <pc:chgData name="Robert Shaw" userId="e54ac388-d530-466a-8cdf-9e67124b7eac" providerId="ADAL" clId="{46C8CE94-988D-4E71-B5EE-4AF8AC1617A3}" dt="2023-05-17T21:30:31.364" v="21757" actId="20577"/>
        <pc:sldMkLst>
          <pc:docMk/>
          <pc:sldMk cId="2394747085" sldId="300"/>
        </pc:sldMkLst>
        <pc:spChg chg="mod">
          <ac:chgData name="Robert Shaw" userId="e54ac388-d530-466a-8cdf-9e67124b7eac" providerId="ADAL" clId="{46C8CE94-988D-4E71-B5EE-4AF8AC1617A3}" dt="2023-05-17T19:22:09.938" v="16481" actId="20577"/>
          <ac:spMkLst>
            <pc:docMk/>
            <pc:sldMk cId="2394747085" sldId="300"/>
            <ac:spMk id="2" creationId="{A3543B37-F5AC-4709-A843-75DDF5D14493}"/>
          </ac:spMkLst>
        </pc:spChg>
        <pc:spChg chg="mod">
          <ac:chgData name="Robert Shaw" userId="e54ac388-d530-466a-8cdf-9e67124b7eac" providerId="ADAL" clId="{46C8CE94-988D-4E71-B5EE-4AF8AC1617A3}" dt="2023-05-17T21:30:31.364" v="21757" actId="20577"/>
          <ac:spMkLst>
            <pc:docMk/>
            <pc:sldMk cId="2394747085" sldId="300"/>
            <ac:spMk id="13" creationId="{7ABE0787-0BDB-451F-B478-CFF966B2C95C}"/>
          </ac:spMkLst>
        </pc:spChg>
      </pc:sldChg>
      <pc:sldChg chg="modSp add mod modTransition">
        <pc:chgData name="Robert Shaw" userId="e54ac388-d530-466a-8cdf-9e67124b7eac" providerId="ADAL" clId="{46C8CE94-988D-4E71-B5EE-4AF8AC1617A3}" dt="2023-05-22T18:07:49.667" v="22299" actId="113"/>
        <pc:sldMkLst>
          <pc:docMk/>
          <pc:sldMk cId="839873411" sldId="301"/>
        </pc:sldMkLst>
        <pc:spChg chg="mod">
          <ac:chgData name="Robert Shaw" userId="e54ac388-d530-466a-8cdf-9e67124b7eac" providerId="ADAL" clId="{46C8CE94-988D-4E71-B5EE-4AF8AC1617A3}" dt="2023-05-17T19:10:04.569" v="15476" actId="20577"/>
          <ac:spMkLst>
            <pc:docMk/>
            <pc:sldMk cId="839873411" sldId="301"/>
            <ac:spMk id="2" creationId="{A3543B37-F5AC-4709-A843-75DDF5D14493}"/>
          </ac:spMkLst>
        </pc:spChg>
        <pc:spChg chg="mod">
          <ac:chgData name="Robert Shaw" userId="e54ac388-d530-466a-8cdf-9e67124b7eac" providerId="ADAL" clId="{46C8CE94-988D-4E71-B5EE-4AF8AC1617A3}" dt="2023-05-22T18:07:49.667" v="22299" actId="113"/>
          <ac:spMkLst>
            <pc:docMk/>
            <pc:sldMk cId="839873411" sldId="301"/>
            <ac:spMk id="13" creationId="{7ABE0787-0BDB-451F-B478-CFF966B2C95C}"/>
          </ac:spMkLst>
        </pc:spChg>
      </pc:sldChg>
      <pc:sldChg chg="addSp modSp add mod ord modTransition">
        <pc:chgData name="Robert Shaw" userId="e54ac388-d530-466a-8cdf-9e67124b7eac" providerId="ADAL" clId="{46C8CE94-988D-4E71-B5EE-4AF8AC1617A3}" dt="2023-05-22T17:54:09.009" v="22204" actId="20577"/>
        <pc:sldMkLst>
          <pc:docMk/>
          <pc:sldMk cId="906613599" sldId="302"/>
        </pc:sldMkLst>
        <pc:spChg chg="mod">
          <ac:chgData name="Robert Shaw" userId="e54ac388-d530-466a-8cdf-9e67124b7eac" providerId="ADAL" clId="{46C8CE94-988D-4E71-B5EE-4AF8AC1617A3}" dt="2023-05-17T19:14:28.524" v="16031" actId="20577"/>
          <ac:spMkLst>
            <pc:docMk/>
            <pc:sldMk cId="906613599" sldId="302"/>
            <ac:spMk id="2" creationId="{A3543B37-F5AC-4709-A843-75DDF5D14493}"/>
          </ac:spMkLst>
        </pc:spChg>
        <pc:spChg chg="mod">
          <ac:chgData name="Robert Shaw" userId="e54ac388-d530-466a-8cdf-9e67124b7eac" providerId="ADAL" clId="{46C8CE94-988D-4E71-B5EE-4AF8AC1617A3}" dt="2023-05-22T17:54:09.009" v="22204" actId="20577"/>
          <ac:spMkLst>
            <pc:docMk/>
            <pc:sldMk cId="906613599" sldId="302"/>
            <ac:spMk id="13" creationId="{7ABE0787-0BDB-451F-B478-CFF966B2C95C}"/>
          </ac:spMkLst>
        </pc:spChg>
        <pc:picChg chg="add mod">
          <ac:chgData name="Robert Shaw" userId="e54ac388-d530-466a-8cdf-9e67124b7eac" providerId="ADAL" clId="{46C8CE94-988D-4E71-B5EE-4AF8AC1617A3}" dt="2023-05-17T19:19:45.893" v="16408" actId="1076"/>
          <ac:picMkLst>
            <pc:docMk/>
            <pc:sldMk cId="906613599" sldId="302"/>
            <ac:picMk id="4" creationId="{C3CBBED2-45BA-B595-7E3E-BEEF622C2ECD}"/>
          </ac:picMkLst>
        </pc:picChg>
      </pc:sldChg>
      <pc:sldChg chg="modSp add mod modTransition">
        <pc:chgData name="Robert Shaw" userId="e54ac388-d530-466a-8cdf-9e67124b7eac" providerId="ADAL" clId="{46C8CE94-988D-4E71-B5EE-4AF8AC1617A3}" dt="2023-05-17T21:32:45.115" v="21772" actId="20577"/>
        <pc:sldMkLst>
          <pc:docMk/>
          <pc:sldMk cId="2486958639" sldId="303"/>
        </pc:sldMkLst>
        <pc:spChg chg="mod">
          <ac:chgData name="Robert Shaw" userId="e54ac388-d530-466a-8cdf-9e67124b7eac" providerId="ADAL" clId="{46C8CE94-988D-4E71-B5EE-4AF8AC1617A3}" dt="2023-05-17T21:32:45.115" v="21772" actId="20577"/>
          <ac:spMkLst>
            <pc:docMk/>
            <pc:sldMk cId="2486958639" sldId="303"/>
            <ac:spMk id="13" creationId="{7ABE0787-0BDB-451F-B478-CFF966B2C95C}"/>
          </ac:spMkLst>
        </pc:spChg>
      </pc:sldChg>
      <pc:sldChg chg="addSp delSp modSp add mod modTransition modNotesTx">
        <pc:chgData name="Robert Shaw" userId="e54ac388-d530-466a-8cdf-9e67124b7eac" providerId="ADAL" clId="{46C8CE94-988D-4E71-B5EE-4AF8AC1617A3}" dt="2023-05-22T18:01:15.492" v="22289" actId="20577"/>
        <pc:sldMkLst>
          <pc:docMk/>
          <pc:sldMk cId="399276592" sldId="304"/>
        </pc:sldMkLst>
        <pc:spChg chg="mod">
          <ac:chgData name="Robert Shaw" userId="e54ac388-d530-466a-8cdf-9e67124b7eac" providerId="ADAL" clId="{46C8CE94-988D-4E71-B5EE-4AF8AC1617A3}" dt="2023-05-17T19:41:35.420" v="17107" actId="14100"/>
          <ac:spMkLst>
            <pc:docMk/>
            <pc:sldMk cId="399276592" sldId="304"/>
            <ac:spMk id="2" creationId="{A3543B37-F5AC-4709-A843-75DDF5D14493}"/>
          </ac:spMkLst>
        </pc:spChg>
        <pc:spChg chg="add mod">
          <ac:chgData name="Robert Shaw" userId="e54ac388-d530-466a-8cdf-9e67124b7eac" providerId="ADAL" clId="{46C8CE94-988D-4E71-B5EE-4AF8AC1617A3}" dt="2023-05-17T19:43:19.381" v="17166" actId="1038"/>
          <ac:spMkLst>
            <pc:docMk/>
            <pc:sldMk cId="399276592" sldId="304"/>
            <ac:spMk id="12" creationId="{2B49F4E3-6FD5-3BBD-A453-EC763AEBB800}"/>
          </ac:spMkLst>
        </pc:spChg>
        <pc:spChg chg="del mod">
          <ac:chgData name="Robert Shaw" userId="e54ac388-d530-466a-8cdf-9e67124b7eac" providerId="ADAL" clId="{46C8CE94-988D-4E71-B5EE-4AF8AC1617A3}" dt="2023-05-17T19:37:49.666" v="17089" actId="22"/>
          <ac:spMkLst>
            <pc:docMk/>
            <pc:sldMk cId="399276592" sldId="304"/>
            <ac:spMk id="13" creationId="{7ABE0787-0BDB-451F-B478-CFF966B2C95C}"/>
          </ac:spMkLst>
        </pc:spChg>
        <pc:spChg chg="add mod">
          <ac:chgData name="Robert Shaw" userId="e54ac388-d530-466a-8cdf-9e67124b7eac" providerId="ADAL" clId="{46C8CE94-988D-4E71-B5EE-4AF8AC1617A3}" dt="2023-05-22T18:00:27.679" v="22231" actId="14100"/>
          <ac:spMkLst>
            <pc:docMk/>
            <pc:sldMk cId="399276592" sldId="304"/>
            <ac:spMk id="14" creationId="{A978CA8C-7338-E1BA-C781-8DF1696C136C}"/>
          </ac:spMkLst>
        </pc:spChg>
        <pc:spChg chg="add mod">
          <ac:chgData name="Robert Shaw" userId="e54ac388-d530-466a-8cdf-9e67124b7eac" providerId="ADAL" clId="{46C8CE94-988D-4E71-B5EE-4AF8AC1617A3}" dt="2023-05-22T18:00:39.679" v="22251" actId="20577"/>
          <ac:spMkLst>
            <pc:docMk/>
            <pc:sldMk cId="399276592" sldId="304"/>
            <ac:spMk id="15" creationId="{B13A9FA7-B2F9-64F5-9BD4-8D1C4981F226}"/>
          </ac:spMkLst>
        </pc:spChg>
        <pc:spChg chg="add mod">
          <ac:chgData name="Robert Shaw" userId="e54ac388-d530-466a-8cdf-9e67124b7eac" providerId="ADAL" clId="{46C8CE94-988D-4E71-B5EE-4AF8AC1617A3}" dt="2023-05-22T18:01:15.492" v="22289" actId="20577"/>
          <ac:spMkLst>
            <pc:docMk/>
            <pc:sldMk cId="399276592" sldId="304"/>
            <ac:spMk id="17" creationId="{7EA6C1E6-594F-3DFC-BADF-2130D032C5F8}"/>
          </ac:spMkLst>
        </pc:spChg>
        <pc:picChg chg="add mod ord">
          <ac:chgData name="Robert Shaw" userId="e54ac388-d530-466a-8cdf-9e67124b7eac" providerId="ADAL" clId="{46C8CE94-988D-4E71-B5EE-4AF8AC1617A3}" dt="2023-05-17T19:50:51.182" v="17354" actId="14100"/>
          <ac:picMkLst>
            <pc:docMk/>
            <pc:sldMk cId="399276592" sldId="304"/>
            <ac:picMk id="4" creationId="{22D90ABA-AB4A-1349-8787-D91074291DA5}"/>
          </ac:picMkLst>
        </pc:picChg>
        <pc:picChg chg="add mod">
          <ac:chgData name="Robert Shaw" userId="e54ac388-d530-466a-8cdf-9e67124b7eac" providerId="ADAL" clId="{46C8CE94-988D-4E71-B5EE-4AF8AC1617A3}" dt="2023-05-17T19:50:57.432" v="17356" actId="14100"/>
          <ac:picMkLst>
            <pc:docMk/>
            <pc:sldMk cId="399276592" sldId="304"/>
            <ac:picMk id="6" creationId="{C496BBFE-774F-302C-89E1-04C831AEDF15}"/>
          </ac:picMkLst>
        </pc:picChg>
        <pc:picChg chg="add mod">
          <ac:chgData name="Robert Shaw" userId="e54ac388-d530-466a-8cdf-9e67124b7eac" providerId="ADAL" clId="{46C8CE94-988D-4E71-B5EE-4AF8AC1617A3}" dt="2023-05-17T19:50:54.488" v="17355" actId="14100"/>
          <ac:picMkLst>
            <pc:docMk/>
            <pc:sldMk cId="399276592" sldId="304"/>
            <ac:picMk id="8" creationId="{22B7661D-5982-940E-1B6A-C7D58C4CC63F}"/>
          </ac:picMkLst>
        </pc:picChg>
        <pc:picChg chg="add mod">
          <ac:chgData name="Robert Shaw" userId="e54ac388-d530-466a-8cdf-9e67124b7eac" providerId="ADAL" clId="{46C8CE94-988D-4E71-B5EE-4AF8AC1617A3}" dt="2023-05-17T19:51:00.645" v="17358" actId="14100"/>
          <ac:picMkLst>
            <pc:docMk/>
            <pc:sldMk cId="399276592" sldId="304"/>
            <ac:picMk id="11" creationId="{9CE9F084-F930-5920-2A44-43D5267CFEF2}"/>
          </ac:picMkLst>
        </pc:picChg>
      </pc:sldChg>
      <pc:sldChg chg="modSp add mod ord modTransition">
        <pc:chgData name="Robert Shaw" userId="e54ac388-d530-466a-8cdf-9e67124b7eac" providerId="ADAL" clId="{46C8CE94-988D-4E71-B5EE-4AF8AC1617A3}" dt="2023-05-22T18:05:59.071" v="22297" actId="20577"/>
        <pc:sldMkLst>
          <pc:docMk/>
          <pc:sldMk cId="995698499" sldId="305"/>
        </pc:sldMkLst>
        <pc:spChg chg="mod">
          <ac:chgData name="Robert Shaw" userId="e54ac388-d530-466a-8cdf-9e67124b7eac" providerId="ADAL" clId="{46C8CE94-988D-4E71-B5EE-4AF8AC1617A3}" dt="2023-05-17T19:52:29.174" v="17418" actId="20577"/>
          <ac:spMkLst>
            <pc:docMk/>
            <pc:sldMk cId="995698499" sldId="305"/>
            <ac:spMk id="2" creationId="{A3543B37-F5AC-4709-A843-75DDF5D14493}"/>
          </ac:spMkLst>
        </pc:spChg>
        <pc:spChg chg="mod">
          <ac:chgData name="Robert Shaw" userId="e54ac388-d530-466a-8cdf-9e67124b7eac" providerId="ADAL" clId="{46C8CE94-988D-4E71-B5EE-4AF8AC1617A3}" dt="2023-05-22T18:05:59.071" v="22297" actId="20577"/>
          <ac:spMkLst>
            <pc:docMk/>
            <pc:sldMk cId="995698499" sldId="305"/>
            <ac:spMk id="13" creationId="{7ABE0787-0BDB-451F-B478-CFF966B2C95C}"/>
          </ac:spMkLst>
        </pc:spChg>
      </pc:sldChg>
      <pc:sldChg chg="modSp add mod modTransition modNotesTx">
        <pc:chgData name="Robert Shaw" userId="e54ac388-d530-466a-8cdf-9e67124b7eac" providerId="ADAL" clId="{46C8CE94-988D-4E71-B5EE-4AF8AC1617A3}" dt="2023-06-12T16:36:54.072" v="23431" actId="20577"/>
        <pc:sldMkLst>
          <pc:docMk/>
          <pc:sldMk cId="3150018000" sldId="306"/>
        </pc:sldMkLst>
        <pc:spChg chg="mod">
          <ac:chgData name="Robert Shaw" userId="e54ac388-d530-466a-8cdf-9e67124b7eac" providerId="ADAL" clId="{46C8CE94-988D-4E71-B5EE-4AF8AC1617A3}" dt="2023-05-17T20:32:40.985" v="18665" actId="14100"/>
          <ac:spMkLst>
            <pc:docMk/>
            <pc:sldMk cId="3150018000" sldId="306"/>
            <ac:spMk id="2" creationId="{A3543B37-F5AC-4709-A843-75DDF5D14493}"/>
          </ac:spMkLst>
        </pc:spChg>
        <pc:spChg chg="mod">
          <ac:chgData name="Robert Shaw" userId="e54ac388-d530-466a-8cdf-9e67124b7eac" providerId="ADAL" clId="{46C8CE94-988D-4E71-B5EE-4AF8AC1617A3}" dt="2023-06-12T16:36:54.072" v="23431" actId="20577"/>
          <ac:spMkLst>
            <pc:docMk/>
            <pc:sldMk cId="3150018000" sldId="306"/>
            <ac:spMk id="13" creationId="{7ABE0787-0BDB-451F-B478-CFF966B2C95C}"/>
          </ac:spMkLst>
        </pc:spChg>
      </pc:sldChg>
      <pc:sldChg chg="modSp add mod ord modTransition">
        <pc:chgData name="Robert Shaw" userId="e54ac388-d530-466a-8cdf-9e67124b7eac" providerId="ADAL" clId="{46C8CE94-988D-4E71-B5EE-4AF8AC1617A3}" dt="2023-05-17T21:25:34.785" v="21607"/>
        <pc:sldMkLst>
          <pc:docMk/>
          <pc:sldMk cId="769805536" sldId="307"/>
        </pc:sldMkLst>
        <pc:spChg chg="mod">
          <ac:chgData name="Robert Shaw" userId="e54ac388-d530-466a-8cdf-9e67124b7eac" providerId="ADAL" clId="{46C8CE94-988D-4E71-B5EE-4AF8AC1617A3}" dt="2023-05-17T20:28:38.405" v="18560" actId="20577"/>
          <ac:spMkLst>
            <pc:docMk/>
            <pc:sldMk cId="769805536" sldId="307"/>
            <ac:spMk id="2" creationId="{55320B4F-D95D-4852-BC81-5D46AD6F6BA2}"/>
          </ac:spMkLst>
        </pc:spChg>
      </pc:sldChg>
      <pc:sldChg chg="modSp add mod modTransition">
        <pc:chgData name="Robert Shaw" userId="e54ac388-d530-466a-8cdf-9e67124b7eac" providerId="ADAL" clId="{46C8CE94-988D-4E71-B5EE-4AF8AC1617A3}" dt="2023-05-17T21:25:34.785" v="21607"/>
        <pc:sldMkLst>
          <pc:docMk/>
          <pc:sldMk cId="128580778" sldId="308"/>
        </pc:sldMkLst>
        <pc:spChg chg="mod">
          <ac:chgData name="Robert Shaw" userId="e54ac388-d530-466a-8cdf-9e67124b7eac" providerId="ADAL" clId="{46C8CE94-988D-4E71-B5EE-4AF8AC1617A3}" dt="2023-05-17T20:37:00.871" v="18832" actId="20577"/>
          <ac:spMkLst>
            <pc:docMk/>
            <pc:sldMk cId="128580778" sldId="308"/>
            <ac:spMk id="2" creationId="{A3543B37-F5AC-4709-A843-75DDF5D14493}"/>
          </ac:spMkLst>
        </pc:spChg>
        <pc:spChg chg="mod">
          <ac:chgData name="Robert Shaw" userId="e54ac388-d530-466a-8cdf-9e67124b7eac" providerId="ADAL" clId="{46C8CE94-988D-4E71-B5EE-4AF8AC1617A3}" dt="2023-05-17T21:21:28.377" v="21534" actId="20577"/>
          <ac:spMkLst>
            <pc:docMk/>
            <pc:sldMk cId="128580778" sldId="308"/>
            <ac:spMk id="13" creationId="{7ABE0787-0BDB-451F-B478-CFF966B2C95C}"/>
          </ac:spMkLst>
        </pc:spChg>
      </pc:sldChg>
      <pc:sldChg chg="modSp add mod modTransition">
        <pc:chgData name="Robert Shaw" userId="e54ac388-d530-466a-8cdf-9e67124b7eac" providerId="ADAL" clId="{46C8CE94-988D-4E71-B5EE-4AF8AC1617A3}" dt="2023-05-17T21:25:34.785" v="21607"/>
        <pc:sldMkLst>
          <pc:docMk/>
          <pc:sldMk cId="2472584710" sldId="309"/>
        </pc:sldMkLst>
        <pc:spChg chg="mod">
          <ac:chgData name="Robert Shaw" userId="e54ac388-d530-466a-8cdf-9e67124b7eac" providerId="ADAL" clId="{46C8CE94-988D-4E71-B5EE-4AF8AC1617A3}" dt="2023-05-17T20:47:18.322" v="19348" actId="404"/>
          <ac:spMkLst>
            <pc:docMk/>
            <pc:sldMk cId="2472584710" sldId="309"/>
            <ac:spMk id="2" creationId="{A3543B37-F5AC-4709-A843-75DDF5D14493}"/>
          </ac:spMkLst>
        </pc:spChg>
        <pc:spChg chg="mod">
          <ac:chgData name="Robert Shaw" userId="e54ac388-d530-466a-8cdf-9e67124b7eac" providerId="ADAL" clId="{46C8CE94-988D-4E71-B5EE-4AF8AC1617A3}" dt="2023-05-17T21:22:33.498" v="21572" actId="20577"/>
          <ac:spMkLst>
            <pc:docMk/>
            <pc:sldMk cId="2472584710" sldId="309"/>
            <ac:spMk id="13" creationId="{7ABE0787-0BDB-451F-B478-CFF966B2C95C}"/>
          </ac:spMkLst>
        </pc:spChg>
      </pc:sldChg>
      <pc:sldChg chg="modSp add mod ord modTransition">
        <pc:chgData name="Robert Shaw" userId="e54ac388-d530-466a-8cdf-9e67124b7eac" providerId="ADAL" clId="{46C8CE94-988D-4E71-B5EE-4AF8AC1617A3}" dt="2023-05-22T18:12:01.886" v="22424" actId="20577"/>
        <pc:sldMkLst>
          <pc:docMk/>
          <pc:sldMk cId="1707580912" sldId="310"/>
        </pc:sldMkLst>
        <pc:spChg chg="mod">
          <ac:chgData name="Robert Shaw" userId="e54ac388-d530-466a-8cdf-9e67124b7eac" providerId="ADAL" clId="{46C8CE94-988D-4E71-B5EE-4AF8AC1617A3}" dt="2023-05-17T21:20:29.947" v="21530" actId="14100"/>
          <ac:spMkLst>
            <pc:docMk/>
            <pc:sldMk cId="1707580912" sldId="310"/>
            <ac:spMk id="2" creationId="{A3543B37-F5AC-4709-A843-75DDF5D14493}"/>
          </ac:spMkLst>
        </pc:spChg>
        <pc:spChg chg="mod">
          <ac:chgData name="Robert Shaw" userId="e54ac388-d530-466a-8cdf-9e67124b7eac" providerId="ADAL" clId="{46C8CE94-988D-4E71-B5EE-4AF8AC1617A3}" dt="2023-05-22T18:12:01.886" v="22424" actId="20577"/>
          <ac:spMkLst>
            <pc:docMk/>
            <pc:sldMk cId="1707580912" sldId="310"/>
            <ac:spMk id="13" creationId="{7ABE0787-0BDB-451F-B478-CFF966B2C95C}"/>
          </ac:spMkLst>
        </pc:spChg>
      </pc:sldChg>
      <pc:sldChg chg="addSp delSp modSp add mod modTransition">
        <pc:chgData name="Robert Shaw" userId="e54ac388-d530-466a-8cdf-9e67124b7eac" providerId="ADAL" clId="{46C8CE94-988D-4E71-B5EE-4AF8AC1617A3}" dt="2023-05-17T21:25:34.785" v="21607"/>
        <pc:sldMkLst>
          <pc:docMk/>
          <pc:sldMk cId="1430144139" sldId="311"/>
        </pc:sldMkLst>
        <pc:spChg chg="mod">
          <ac:chgData name="Robert Shaw" userId="e54ac388-d530-466a-8cdf-9e67124b7eac" providerId="ADAL" clId="{46C8CE94-988D-4E71-B5EE-4AF8AC1617A3}" dt="2023-05-17T21:13:33.900" v="21157" actId="20577"/>
          <ac:spMkLst>
            <pc:docMk/>
            <pc:sldMk cId="1430144139" sldId="311"/>
            <ac:spMk id="2" creationId="{A3543B37-F5AC-4709-A843-75DDF5D14493}"/>
          </ac:spMkLst>
        </pc:spChg>
        <pc:spChg chg="mod">
          <ac:chgData name="Robert Shaw" userId="e54ac388-d530-466a-8cdf-9e67124b7eac" providerId="ADAL" clId="{46C8CE94-988D-4E71-B5EE-4AF8AC1617A3}" dt="2023-05-17T21:11:48.206" v="21144" actId="15"/>
          <ac:spMkLst>
            <pc:docMk/>
            <pc:sldMk cId="1430144139" sldId="311"/>
            <ac:spMk id="13" creationId="{7ABE0787-0BDB-451F-B478-CFF966B2C95C}"/>
          </ac:spMkLst>
        </pc:spChg>
        <pc:picChg chg="add del">
          <ac:chgData name="Robert Shaw" userId="e54ac388-d530-466a-8cdf-9e67124b7eac" providerId="ADAL" clId="{46C8CE94-988D-4E71-B5EE-4AF8AC1617A3}" dt="2023-05-17T21:09:42.435" v="21129"/>
          <ac:picMkLst>
            <pc:docMk/>
            <pc:sldMk cId="1430144139" sldId="311"/>
            <ac:picMk id="3" creationId="{6DBBEA2E-D6FD-4197-D5ED-64A23A331425}"/>
          </ac:picMkLst>
        </pc:picChg>
        <pc:picChg chg="add mod">
          <ac:chgData name="Robert Shaw" userId="e54ac388-d530-466a-8cdf-9e67124b7eac" providerId="ADAL" clId="{46C8CE94-988D-4E71-B5EE-4AF8AC1617A3}" dt="2023-05-17T21:12:04.261" v="21146" actId="1076"/>
          <ac:picMkLst>
            <pc:docMk/>
            <pc:sldMk cId="1430144139" sldId="311"/>
            <ac:picMk id="5" creationId="{CCF2C3F3-1DA6-D03B-7DCD-A5FCB9D84D8D}"/>
          </ac:picMkLst>
        </pc:picChg>
      </pc:sldChg>
      <pc:sldChg chg="addSp delSp modSp add mod modTransition">
        <pc:chgData name="Robert Shaw" userId="e54ac388-d530-466a-8cdf-9e67124b7eac" providerId="ADAL" clId="{46C8CE94-988D-4E71-B5EE-4AF8AC1617A3}" dt="2023-05-17T21:35:41.224" v="21774" actId="404"/>
        <pc:sldMkLst>
          <pc:docMk/>
          <pc:sldMk cId="265220947" sldId="312"/>
        </pc:sldMkLst>
        <pc:spChg chg="mod">
          <ac:chgData name="Robert Shaw" userId="e54ac388-d530-466a-8cdf-9e67124b7eac" providerId="ADAL" clId="{46C8CE94-988D-4E71-B5EE-4AF8AC1617A3}" dt="2023-05-17T21:35:41.224" v="21774" actId="404"/>
          <ac:spMkLst>
            <pc:docMk/>
            <pc:sldMk cId="265220947" sldId="312"/>
            <ac:spMk id="2" creationId="{A3543B37-F5AC-4709-A843-75DDF5D14493}"/>
          </ac:spMkLst>
        </pc:spChg>
        <pc:spChg chg="del mod">
          <ac:chgData name="Robert Shaw" userId="e54ac388-d530-466a-8cdf-9e67124b7eac" providerId="ADAL" clId="{46C8CE94-988D-4E71-B5EE-4AF8AC1617A3}" dt="2023-05-17T21:19:15.163" v="21493" actId="22"/>
          <ac:spMkLst>
            <pc:docMk/>
            <pc:sldMk cId="265220947" sldId="312"/>
            <ac:spMk id="13" creationId="{7ABE0787-0BDB-451F-B478-CFF966B2C95C}"/>
          </ac:spMkLst>
        </pc:spChg>
        <pc:picChg chg="add mod ord">
          <ac:chgData name="Robert Shaw" userId="e54ac388-d530-466a-8cdf-9e67124b7eac" providerId="ADAL" clId="{46C8CE94-988D-4E71-B5EE-4AF8AC1617A3}" dt="2023-05-17T21:19:15.163" v="21493" actId="22"/>
          <ac:picMkLst>
            <pc:docMk/>
            <pc:sldMk cId="265220947" sldId="312"/>
            <ac:picMk id="4" creationId="{A8738CC9-A0CD-159F-5764-BA2C064598ED}"/>
          </ac:picMkLst>
        </pc:picChg>
      </pc:sldChg>
      <pc:sldChg chg="modSp mod">
        <pc:chgData name="Robert Shaw" userId="e54ac388-d530-466a-8cdf-9e67124b7eac" providerId="ADAL" clId="{46C8CE94-988D-4E71-B5EE-4AF8AC1617A3}" dt="2023-06-12T16:39:58.486" v="23457" actId="20577"/>
        <pc:sldMkLst>
          <pc:docMk/>
          <pc:sldMk cId="902462413" sldId="313"/>
        </pc:sldMkLst>
        <pc:spChg chg="mod">
          <ac:chgData name="Robert Shaw" userId="e54ac388-d530-466a-8cdf-9e67124b7eac" providerId="ADAL" clId="{46C8CE94-988D-4E71-B5EE-4AF8AC1617A3}" dt="2023-06-12T16:39:58.486" v="23457" actId="20577"/>
          <ac:spMkLst>
            <pc:docMk/>
            <pc:sldMk cId="902462413" sldId="313"/>
            <ac:spMk id="5" creationId="{372CE93A-6A77-6F8E-48D8-1CE1A6FB3823}"/>
          </ac:spMkLst>
        </pc:spChg>
      </pc:sldChg>
      <pc:sldChg chg="modSp mod">
        <pc:chgData name="Robert Shaw" userId="e54ac388-d530-466a-8cdf-9e67124b7eac" providerId="ADAL" clId="{46C8CE94-988D-4E71-B5EE-4AF8AC1617A3}" dt="2023-06-12T16:37:44.089" v="23440" actId="20577"/>
        <pc:sldMkLst>
          <pc:docMk/>
          <pc:sldMk cId="120356482" sldId="318"/>
        </pc:sldMkLst>
        <pc:spChg chg="mod">
          <ac:chgData name="Robert Shaw" userId="e54ac388-d530-466a-8cdf-9e67124b7eac" providerId="ADAL" clId="{46C8CE94-988D-4E71-B5EE-4AF8AC1617A3}" dt="2023-06-12T16:37:44.089" v="23440" actId="20577"/>
          <ac:spMkLst>
            <pc:docMk/>
            <pc:sldMk cId="120356482" sldId="318"/>
            <ac:spMk id="13" creationId="{7ABE0787-0BDB-451F-B478-CFF966B2C95C}"/>
          </ac:spMkLst>
        </pc:spChg>
      </pc:sldChg>
      <pc:sldChg chg="modSp mod">
        <pc:chgData name="Robert Shaw" userId="e54ac388-d530-466a-8cdf-9e67124b7eac" providerId="ADAL" clId="{46C8CE94-988D-4E71-B5EE-4AF8AC1617A3}" dt="2023-06-12T17:46:20.062" v="23463" actId="20577"/>
        <pc:sldMkLst>
          <pc:docMk/>
          <pc:sldMk cId="3355079323" sldId="319"/>
        </pc:sldMkLst>
        <pc:spChg chg="mod">
          <ac:chgData name="Robert Shaw" userId="e54ac388-d530-466a-8cdf-9e67124b7eac" providerId="ADAL" clId="{46C8CE94-988D-4E71-B5EE-4AF8AC1617A3}" dt="2023-06-12T17:46:20.062" v="23463" actId="20577"/>
          <ac:spMkLst>
            <pc:docMk/>
            <pc:sldMk cId="3355079323" sldId="319"/>
            <ac:spMk id="2" creationId="{A3543B37-F5AC-4709-A843-75DDF5D14493}"/>
          </ac:spMkLst>
        </pc:spChg>
        <pc:spChg chg="mod">
          <ac:chgData name="Robert Shaw" userId="e54ac388-d530-466a-8cdf-9e67124b7eac" providerId="ADAL" clId="{46C8CE94-988D-4E71-B5EE-4AF8AC1617A3}" dt="2023-06-12T16:07:43.638" v="22519" actId="20577"/>
          <ac:spMkLst>
            <pc:docMk/>
            <pc:sldMk cId="3355079323" sldId="319"/>
            <ac:spMk id="13" creationId="{7ABE0787-0BDB-451F-B478-CFF966B2C95C}"/>
          </ac:spMkLst>
        </pc:spChg>
      </pc:sldChg>
      <pc:sldChg chg="modNotesTx">
        <pc:chgData name="Robert Shaw" userId="e54ac388-d530-466a-8cdf-9e67124b7eac" providerId="ADAL" clId="{46C8CE94-988D-4E71-B5EE-4AF8AC1617A3}" dt="2023-06-14T20:11:49.216" v="23467" actId="20577"/>
        <pc:sldMkLst>
          <pc:docMk/>
          <pc:sldMk cId="765976820" sldId="321"/>
        </pc:sldMkLst>
      </pc:sldChg>
      <pc:sldChg chg="modNotesTx">
        <pc:chgData name="Robert Shaw" userId="e54ac388-d530-466a-8cdf-9e67124b7eac" providerId="ADAL" clId="{46C8CE94-988D-4E71-B5EE-4AF8AC1617A3}" dt="2023-06-14T20:12:09.906" v="23482" actId="20577"/>
        <pc:sldMkLst>
          <pc:docMk/>
          <pc:sldMk cId="51016420" sldId="323"/>
        </pc:sldMkLst>
      </pc:sldChg>
      <pc:sldChg chg="modNotesTx">
        <pc:chgData name="Robert Shaw" userId="e54ac388-d530-466a-8cdf-9e67124b7eac" providerId="ADAL" clId="{46C8CE94-988D-4E71-B5EE-4AF8AC1617A3}" dt="2023-06-14T20:12:34.190" v="23485" actId="20577"/>
        <pc:sldMkLst>
          <pc:docMk/>
          <pc:sldMk cId="2708557160" sldId="334"/>
        </pc:sldMkLst>
      </pc:sldChg>
      <pc:sldChg chg="modNotesTx">
        <pc:chgData name="Robert Shaw" userId="e54ac388-d530-466a-8cdf-9e67124b7eac" providerId="ADAL" clId="{46C8CE94-988D-4E71-B5EE-4AF8AC1617A3}" dt="2023-06-14T20:12:48.949" v="23489" actId="20577"/>
        <pc:sldMkLst>
          <pc:docMk/>
          <pc:sldMk cId="243581550" sldId="340"/>
        </pc:sldMkLst>
      </pc:sldChg>
      <pc:sldChg chg="modNotesTx">
        <pc:chgData name="Robert Shaw" userId="e54ac388-d530-466a-8cdf-9e67124b7eac" providerId="ADAL" clId="{46C8CE94-988D-4E71-B5EE-4AF8AC1617A3}" dt="2023-06-14T20:13:04.915" v="23492" actId="20577"/>
        <pc:sldMkLst>
          <pc:docMk/>
          <pc:sldMk cId="3539087143" sldId="341"/>
        </pc:sldMkLst>
      </pc:sldChg>
      <pc:sldChg chg="modNotesTx">
        <pc:chgData name="Robert Shaw" userId="e54ac388-d530-466a-8cdf-9e67124b7eac" providerId="ADAL" clId="{46C8CE94-988D-4E71-B5EE-4AF8AC1617A3}" dt="2023-06-14T20:13:13.311" v="23495" actId="20577"/>
        <pc:sldMkLst>
          <pc:docMk/>
          <pc:sldMk cId="249634957" sldId="342"/>
        </pc:sldMkLst>
      </pc:sldChg>
      <pc:sldChg chg="ord">
        <pc:chgData name="Robert Shaw" userId="e54ac388-d530-466a-8cdf-9e67124b7eac" providerId="ADAL" clId="{46C8CE94-988D-4E71-B5EE-4AF8AC1617A3}" dt="2023-07-10T15:04:31.102" v="23497"/>
        <pc:sldMkLst>
          <pc:docMk/>
          <pc:sldMk cId="1653525531" sldId="353"/>
        </pc:sldMkLst>
      </pc:sldChg>
    </pc:docChg>
  </pc:docChgLst>
  <pc:docChgLst>
    <pc:chgData name="Melissa Booth" userId="S::melissa.booth@nbrc.org::c671da75-30a2-4a4e-91ef-95c485812463" providerId="AD" clId="Web-{59E8938C-1AB2-A3C8-5930-0EFC0E076384}"/>
    <pc:docChg chg="modSld">
      <pc:chgData name="Melissa Booth" userId="S::melissa.booth@nbrc.org::c671da75-30a2-4a4e-91ef-95c485812463" providerId="AD" clId="Web-{59E8938C-1AB2-A3C8-5930-0EFC0E076384}" dt="2023-06-12T19:11:47.827" v="8" actId="1076"/>
      <pc:docMkLst>
        <pc:docMk/>
      </pc:docMkLst>
      <pc:sldChg chg="addSp delSp modSp">
        <pc:chgData name="Melissa Booth" userId="S::melissa.booth@nbrc.org::c671da75-30a2-4a4e-91ef-95c485812463" providerId="AD" clId="Web-{59E8938C-1AB2-A3C8-5930-0EFC0E076384}" dt="2023-06-12T19:11:47.827" v="8" actId="1076"/>
        <pc:sldMkLst>
          <pc:docMk/>
          <pc:sldMk cId="1716561236" sldId="314"/>
        </pc:sldMkLst>
        <pc:spChg chg="mod">
          <ac:chgData name="Melissa Booth" userId="S::melissa.booth@nbrc.org::c671da75-30a2-4a4e-91ef-95c485812463" providerId="AD" clId="Web-{59E8938C-1AB2-A3C8-5930-0EFC0E076384}" dt="2023-06-12T19:11:47.827" v="8" actId="1076"/>
          <ac:spMkLst>
            <pc:docMk/>
            <pc:sldMk cId="1716561236" sldId="314"/>
            <ac:spMk id="4" creationId="{E51DF4CE-CBA6-5363-EE70-002F12118431}"/>
          </ac:spMkLst>
        </pc:spChg>
        <pc:picChg chg="add del mod">
          <ac:chgData name="Melissa Booth" userId="S::melissa.booth@nbrc.org::c671da75-30a2-4a4e-91ef-95c485812463" providerId="AD" clId="Web-{59E8938C-1AB2-A3C8-5930-0EFC0E076384}" dt="2023-06-12T19:11:13.513" v="2"/>
          <ac:picMkLst>
            <pc:docMk/>
            <pc:sldMk cId="1716561236" sldId="314"/>
            <ac:picMk id="2" creationId="{586D8948-37A2-B6E0-20A2-FEDE507FD035}"/>
          </ac:picMkLst>
        </pc:picChg>
        <pc:picChg chg="add mod">
          <ac:chgData name="Melissa Booth" userId="S::melissa.booth@nbrc.org::c671da75-30a2-4a4e-91ef-95c485812463" providerId="AD" clId="Web-{59E8938C-1AB2-A3C8-5930-0EFC0E076384}" dt="2023-06-12T19:11:27.764" v="7" actId="1076"/>
          <ac:picMkLst>
            <pc:docMk/>
            <pc:sldMk cId="1716561236" sldId="314"/>
            <ac:picMk id="3" creationId="{BC73AC6E-34B7-4B96-C92D-F3710C65DD97}"/>
          </ac:picMkLst>
        </pc:picChg>
        <pc:picChg chg="add del">
          <ac:chgData name="Melissa Booth" userId="S::melissa.booth@nbrc.org::c671da75-30a2-4a4e-91ef-95c485812463" providerId="AD" clId="Web-{59E8938C-1AB2-A3C8-5930-0EFC0E076384}" dt="2023-06-12T19:11:24.560" v="6"/>
          <ac:picMkLst>
            <pc:docMk/>
            <pc:sldMk cId="1716561236" sldId="314"/>
            <ac:picMk id="12" creationId="{A3E6E59D-AC1E-98A2-FAB8-48B151933499}"/>
          </ac:picMkLst>
        </pc:picChg>
      </pc:sldChg>
    </pc:docChg>
  </pc:docChgLst>
  <pc:docChgLst>
    <pc:chgData name="Melissa Booth" userId="S::melissa.booth@nbrc.org::c671da75-30a2-4a4e-91ef-95c485812463" providerId="AD" clId="Web-{CD7AF5C3-E92C-B219-10BA-C221BCD8E20B}"/>
    <pc:docChg chg="modSld">
      <pc:chgData name="Melissa Booth" userId="S::melissa.booth@nbrc.org::c671da75-30a2-4a4e-91ef-95c485812463" providerId="AD" clId="Web-{CD7AF5C3-E92C-B219-10BA-C221BCD8E20B}" dt="2023-06-13T20:23:34.862" v="14" actId="20577"/>
      <pc:docMkLst>
        <pc:docMk/>
      </pc:docMkLst>
      <pc:sldChg chg="modSp">
        <pc:chgData name="Melissa Booth" userId="S::melissa.booth@nbrc.org::c671da75-30a2-4a4e-91ef-95c485812463" providerId="AD" clId="Web-{CD7AF5C3-E92C-B219-10BA-C221BCD8E20B}" dt="2023-06-13T20:22:36.766" v="5" actId="20577"/>
        <pc:sldMkLst>
          <pc:docMk/>
          <pc:sldMk cId="2730353697" sldId="283"/>
        </pc:sldMkLst>
        <pc:spChg chg="mod">
          <ac:chgData name="Melissa Booth" userId="S::melissa.booth@nbrc.org::c671da75-30a2-4a4e-91ef-95c485812463" providerId="AD" clId="Web-{CD7AF5C3-E92C-B219-10BA-C221BCD8E20B}" dt="2023-06-13T20:22:36.766" v="5" actId="20577"/>
          <ac:spMkLst>
            <pc:docMk/>
            <pc:sldMk cId="2730353697" sldId="283"/>
            <ac:spMk id="2" creationId="{A3543B37-F5AC-4709-A843-75DDF5D14493}"/>
          </ac:spMkLst>
        </pc:spChg>
      </pc:sldChg>
      <pc:sldChg chg="modSp">
        <pc:chgData name="Melissa Booth" userId="S::melissa.booth@nbrc.org::c671da75-30a2-4a4e-91ef-95c485812463" providerId="AD" clId="Web-{CD7AF5C3-E92C-B219-10BA-C221BCD8E20B}" dt="2023-06-13T20:23:10.080" v="8" actId="20577"/>
        <pc:sldMkLst>
          <pc:docMk/>
          <pc:sldMk cId="1012901828" sldId="289"/>
        </pc:sldMkLst>
        <pc:spChg chg="mod">
          <ac:chgData name="Melissa Booth" userId="S::melissa.booth@nbrc.org::c671da75-30a2-4a4e-91ef-95c485812463" providerId="AD" clId="Web-{CD7AF5C3-E92C-B219-10BA-C221BCD8E20B}" dt="2023-06-13T20:23:10.080" v="8" actId="20577"/>
          <ac:spMkLst>
            <pc:docMk/>
            <pc:sldMk cId="1012901828" sldId="289"/>
            <ac:spMk id="7" creationId="{7DA5499C-2D77-4734-A7DB-F91B30E07C7E}"/>
          </ac:spMkLst>
        </pc:spChg>
      </pc:sldChg>
      <pc:sldChg chg="modSp">
        <pc:chgData name="Melissa Booth" userId="S::melissa.booth@nbrc.org::c671da75-30a2-4a4e-91ef-95c485812463" providerId="AD" clId="Web-{CD7AF5C3-E92C-B219-10BA-C221BCD8E20B}" dt="2023-06-13T20:23:34.862" v="14" actId="20577"/>
        <pc:sldMkLst>
          <pc:docMk/>
          <pc:sldMk cId="1095437804" sldId="290"/>
        </pc:sldMkLst>
        <pc:spChg chg="mod">
          <ac:chgData name="Melissa Booth" userId="S::melissa.booth@nbrc.org::c671da75-30a2-4a4e-91ef-95c485812463" providerId="AD" clId="Web-{CD7AF5C3-E92C-B219-10BA-C221BCD8E20B}" dt="2023-06-13T20:23:34.862" v="14" actId="20577"/>
          <ac:spMkLst>
            <pc:docMk/>
            <pc:sldMk cId="1095437804" sldId="290"/>
            <ac:spMk id="6" creationId="{44B5073F-2670-49C1-D5A2-8A48074A34C3}"/>
          </ac:spMkLst>
        </pc:spChg>
      </pc:sldChg>
      <pc:sldChg chg="modSp">
        <pc:chgData name="Melissa Booth" userId="S::melissa.booth@nbrc.org::c671da75-30a2-4a4e-91ef-95c485812463" providerId="AD" clId="Web-{CD7AF5C3-E92C-B219-10BA-C221BCD8E20B}" dt="2023-06-13T20:22:18.640" v="4" actId="1076"/>
        <pc:sldMkLst>
          <pc:docMk/>
          <pc:sldMk cId="3318449064" sldId="299"/>
        </pc:sldMkLst>
        <pc:spChg chg="mod">
          <ac:chgData name="Melissa Booth" userId="S::melissa.booth@nbrc.org::c671da75-30a2-4a4e-91ef-95c485812463" providerId="AD" clId="Web-{CD7AF5C3-E92C-B219-10BA-C221BCD8E20B}" dt="2023-06-13T20:22:12.374" v="3" actId="14100"/>
          <ac:spMkLst>
            <pc:docMk/>
            <pc:sldMk cId="3318449064" sldId="299"/>
            <ac:spMk id="2" creationId="{A3543B37-F5AC-4709-A843-75DDF5D14493}"/>
          </ac:spMkLst>
        </pc:spChg>
        <pc:spChg chg="mod">
          <ac:chgData name="Melissa Booth" userId="S::melissa.booth@nbrc.org::c671da75-30a2-4a4e-91ef-95c485812463" providerId="AD" clId="Web-{CD7AF5C3-E92C-B219-10BA-C221BCD8E20B}" dt="2023-06-13T20:22:18.640" v="4" actId="1076"/>
          <ac:spMkLst>
            <pc:docMk/>
            <pc:sldMk cId="3318449064" sldId="299"/>
            <ac:spMk id="13" creationId="{7ABE0787-0BDB-451F-B478-CFF966B2C95C}"/>
          </ac:spMkLst>
        </pc:spChg>
      </pc:sldChg>
      <pc:sldChg chg="modSp">
        <pc:chgData name="Melissa Booth" userId="S::melissa.booth@nbrc.org::c671da75-30a2-4a4e-91ef-95c485812463" providerId="AD" clId="Web-{CD7AF5C3-E92C-B219-10BA-C221BCD8E20B}" dt="2023-06-13T20:23:04.908" v="7" actId="20577"/>
        <pc:sldMkLst>
          <pc:docMk/>
          <pc:sldMk cId="1015199664" sldId="344"/>
        </pc:sldMkLst>
        <pc:spChg chg="mod">
          <ac:chgData name="Melissa Booth" userId="S::melissa.booth@nbrc.org::c671da75-30a2-4a4e-91ef-95c485812463" providerId="AD" clId="Web-{CD7AF5C3-E92C-B219-10BA-C221BCD8E20B}" dt="2023-06-13T20:23:04.908" v="7" actId="20577"/>
          <ac:spMkLst>
            <pc:docMk/>
            <pc:sldMk cId="1015199664" sldId="344"/>
            <ac:spMk id="2" creationId="{459E5062-8964-97AD-A851-AE41988388E9}"/>
          </ac:spMkLst>
        </pc:spChg>
      </pc:sldChg>
    </pc:docChg>
  </pc:docChgLst>
  <pc:docChgLst>
    <pc:chgData name="Melissa Booth" userId="c671da75-30a2-4a4e-91ef-95c485812463" providerId="ADAL" clId="{992B9F01-BE22-41D6-8997-DCEFE553F447}"/>
    <pc:docChg chg="undo custSel addSld delSld modSld sldOrd">
      <pc:chgData name="Melissa Booth" userId="c671da75-30a2-4a4e-91ef-95c485812463" providerId="ADAL" clId="{992B9F01-BE22-41D6-8997-DCEFE553F447}" dt="2023-06-14T14:09:06.306" v="2568"/>
      <pc:docMkLst>
        <pc:docMk/>
      </pc:docMkLst>
      <pc:sldChg chg="del">
        <pc:chgData name="Melissa Booth" userId="c671da75-30a2-4a4e-91ef-95c485812463" providerId="ADAL" clId="{992B9F01-BE22-41D6-8997-DCEFE553F447}" dt="2023-06-13T16:44:45.887" v="209" actId="2696"/>
        <pc:sldMkLst>
          <pc:docMk/>
          <pc:sldMk cId="455227950" sldId="257"/>
        </pc:sldMkLst>
      </pc:sldChg>
      <pc:sldChg chg="modSp mod modTransition">
        <pc:chgData name="Melissa Booth" userId="c671da75-30a2-4a4e-91ef-95c485812463" providerId="ADAL" clId="{992B9F01-BE22-41D6-8997-DCEFE553F447}" dt="2023-06-14T14:07:57.242" v="2549"/>
        <pc:sldMkLst>
          <pc:docMk/>
          <pc:sldMk cId="2262483172" sldId="258"/>
        </pc:sldMkLst>
        <pc:spChg chg="mod">
          <ac:chgData name="Melissa Booth" userId="c671da75-30a2-4a4e-91ef-95c485812463" providerId="ADAL" clId="{992B9F01-BE22-41D6-8997-DCEFE553F447}" dt="2023-06-13T16:39:39.902" v="184" actId="1076"/>
          <ac:spMkLst>
            <pc:docMk/>
            <pc:sldMk cId="2262483172" sldId="258"/>
            <ac:spMk id="3" creationId="{DA5F2609-9C0E-6042-E971-550287CF5587}"/>
          </ac:spMkLst>
        </pc:spChg>
      </pc:sldChg>
      <pc:sldChg chg="addSp delSp modSp mod modNotesTx">
        <pc:chgData name="Melissa Booth" userId="c671da75-30a2-4a4e-91ef-95c485812463" providerId="ADAL" clId="{992B9F01-BE22-41D6-8997-DCEFE553F447}" dt="2023-06-13T21:36:55.865" v="2546" actId="20577"/>
        <pc:sldMkLst>
          <pc:docMk/>
          <pc:sldMk cId="2814499031" sldId="259"/>
        </pc:sldMkLst>
        <pc:spChg chg="mod">
          <ac:chgData name="Melissa Booth" userId="c671da75-30a2-4a4e-91ef-95c485812463" providerId="ADAL" clId="{992B9F01-BE22-41D6-8997-DCEFE553F447}" dt="2023-06-13T20:26:59.746" v="2492" actId="113"/>
          <ac:spMkLst>
            <pc:docMk/>
            <pc:sldMk cId="2814499031" sldId="259"/>
            <ac:spMk id="2" creationId="{A3543B37-F5AC-4709-A843-75DDF5D14493}"/>
          </ac:spMkLst>
        </pc:spChg>
        <pc:spChg chg="mod">
          <ac:chgData name="Melissa Booth" userId="c671da75-30a2-4a4e-91ef-95c485812463" providerId="ADAL" clId="{992B9F01-BE22-41D6-8997-DCEFE553F447}" dt="2023-06-13T20:16:31.935" v="2365" actId="113"/>
          <ac:spMkLst>
            <pc:docMk/>
            <pc:sldMk cId="2814499031" sldId="259"/>
            <ac:spMk id="3" creationId="{DA07E940-98EB-6C06-BA74-86CBDE26FFF3}"/>
          </ac:spMkLst>
        </pc:spChg>
        <pc:spChg chg="add mod">
          <ac:chgData name="Melissa Booth" userId="c671da75-30a2-4a4e-91ef-95c485812463" providerId="ADAL" clId="{992B9F01-BE22-41D6-8997-DCEFE553F447}" dt="2023-06-13T20:17:10.569" v="2384" actId="113"/>
          <ac:spMkLst>
            <pc:docMk/>
            <pc:sldMk cId="2814499031" sldId="259"/>
            <ac:spMk id="6" creationId="{0F06B876-3274-A0B3-2594-F20ED7E0AF10}"/>
          </ac:spMkLst>
        </pc:spChg>
        <pc:spChg chg="add mod">
          <ac:chgData name="Melissa Booth" userId="c671da75-30a2-4a4e-91ef-95c485812463" providerId="ADAL" clId="{992B9F01-BE22-41D6-8997-DCEFE553F447}" dt="2023-06-13T20:17:27.901" v="2416" actId="1036"/>
          <ac:spMkLst>
            <pc:docMk/>
            <pc:sldMk cId="2814499031" sldId="259"/>
            <ac:spMk id="8" creationId="{4092DA9C-DF45-B014-F267-907B9F7372CB}"/>
          </ac:spMkLst>
        </pc:spChg>
        <pc:spChg chg="add mod">
          <ac:chgData name="Melissa Booth" userId="c671da75-30a2-4a4e-91ef-95c485812463" providerId="ADAL" clId="{992B9F01-BE22-41D6-8997-DCEFE553F447}" dt="2023-06-13T20:17:21.640" v="2397" actId="1036"/>
          <ac:spMkLst>
            <pc:docMk/>
            <pc:sldMk cId="2814499031" sldId="259"/>
            <ac:spMk id="11" creationId="{9A75BE9F-A491-0763-ECA5-4015995F38DD}"/>
          </ac:spMkLst>
        </pc:spChg>
        <pc:spChg chg="add mod">
          <ac:chgData name="Melissa Booth" userId="c671da75-30a2-4a4e-91ef-95c485812463" providerId="ADAL" clId="{992B9F01-BE22-41D6-8997-DCEFE553F447}" dt="2023-06-13T20:17:27.901" v="2416" actId="1036"/>
          <ac:spMkLst>
            <pc:docMk/>
            <pc:sldMk cId="2814499031" sldId="259"/>
            <ac:spMk id="13" creationId="{24D65336-5849-7D5C-9D8F-0626FF78BBF0}"/>
          </ac:spMkLst>
        </pc:spChg>
        <pc:spChg chg="del mod">
          <ac:chgData name="Melissa Booth" userId="c671da75-30a2-4a4e-91ef-95c485812463" providerId="ADAL" clId="{992B9F01-BE22-41D6-8997-DCEFE553F447}" dt="2023-06-13T20:09:08.103" v="2126" actId="478"/>
          <ac:spMkLst>
            <pc:docMk/>
            <pc:sldMk cId="2814499031" sldId="259"/>
            <ac:spMk id="38" creationId="{5C7B80D3-CA99-4E39-8557-A290EC6D5B56}"/>
          </ac:spMkLst>
        </pc:spChg>
        <pc:picChg chg="add mod ord">
          <ac:chgData name="Melissa Booth" userId="c671da75-30a2-4a4e-91ef-95c485812463" providerId="ADAL" clId="{992B9F01-BE22-41D6-8997-DCEFE553F447}" dt="2023-06-13T20:11:31.179" v="2293" actId="29295"/>
          <ac:picMkLst>
            <pc:docMk/>
            <pc:sldMk cId="2814499031" sldId="259"/>
            <ac:picMk id="5" creationId="{77BBB854-1ED2-9646-727F-6928A2F0C23F}"/>
          </ac:picMkLst>
        </pc:picChg>
        <pc:picChg chg="add mod">
          <ac:chgData name="Melissa Booth" userId="c671da75-30a2-4a4e-91ef-95c485812463" providerId="ADAL" clId="{992B9F01-BE22-41D6-8997-DCEFE553F447}" dt="2023-06-13T20:17:27.901" v="2416" actId="1036"/>
          <ac:picMkLst>
            <pc:docMk/>
            <pc:sldMk cId="2814499031" sldId="259"/>
            <ac:picMk id="7" creationId="{6C6CB28A-B3FA-75DA-D1CF-F821D79AE68A}"/>
          </ac:picMkLst>
        </pc:picChg>
        <pc:picChg chg="add del mod">
          <ac:chgData name="Melissa Booth" userId="c671da75-30a2-4a4e-91ef-95c485812463" providerId="ADAL" clId="{992B9F01-BE22-41D6-8997-DCEFE553F447}" dt="2023-06-13T20:12:05.695" v="2298" actId="478"/>
          <ac:picMkLst>
            <pc:docMk/>
            <pc:sldMk cId="2814499031" sldId="259"/>
            <ac:picMk id="9" creationId="{899DF1A9-1AF8-5688-5206-FFA87D7B6E9F}"/>
          </ac:picMkLst>
        </pc:picChg>
        <pc:picChg chg="add del mod">
          <ac:chgData name="Melissa Booth" userId="c671da75-30a2-4a4e-91ef-95c485812463" providerId="ADAL" clId="{992B9F01-BE22-41D6-8997-DCEFE553F447}" dt="2023-06-13T20:12:07.808" v="2299" actId="478"/>
          <ac:picMkLst>
            <pc:docMk/>
            <pc:sldMk cId="2814499031" sldId="259"/>
            <ac:picMk id="10" creationId="{F955246A-9D62-D014-8F7B-20D74867ED33}"/>
          </ac:picMkLst>
        </pc:picChg>
        <pc:picChg chg="add mod">
          <ac:chgData name="Melissa Booth" userId="c671da75-30a2-4a4e-91ef-95c485812463" providerId="ADAL" clId="{992B9F01-BE22-41D6-8997-DCEFE553F447}" dt="2023-06-13T20:17:27.901" v="2416" actId="1036"/>
          <ac:picMkLst>
            <pc:docMk/>
            <pc:sldMk cId="2814499031" sldId="259"/>
            <ac:picMk id="12" creationId="{959C48DA-739D-AC51-8AE2-82E94D5BE978}"/>
          </ac:picMkLst>
        </pc:picChg>
        <pc:picChg chg="add mod">
          <ac:chgData name="Melissa Booth" userId="c671da75-30a2-4a4e-91ef-95c485812463" providerId="ADAL" clId="{992B9F01-BE22-41D6-8997-DCEFE553F447}" dt="2023-06-13T20:17:27.901" v="2416" actId="1036"/>
          <ac:picMkLst>
            <pc:docMk/>
            <pc:sldMk cId="2814499031" sldId="259"/>
            <ac:picMk id="14" creationId="{2A2D4277-2E04-5849-EF74-69C0E37C8762}"/>
          </ac:picMkLst>
        </pc:picChg>
        <pc:picChg chg="add del mod">
          <ac:chgData name="Melissa Booth" userId="c671da75-30a2-4a4e-91ef-95c485812463" providerId="ADAL" clId="{992B9F01-BE22-41D6-8997-DCEFE553F447}" dt="2023-06-13T20:13:47.305" v="2311" actId="478"/>
          <ac:picMkLst>
            <pc:docMk/>
            <pc:sldMk cId="2814499031" sldId="259"/>
            <ac:picMk id="15" creationId="{38AF304E-FE79-A47F-F6F7-85116EB426C1}"/>
          </ac:picMkLst>
        </pc:picChg>
        <pc:picChg chg="add mod">
          <ac:chgData name="Melissa Booth" userId="c671da75-30a2-4a4e-91ef-95c485812463" providerId="ADAL" clId="{992B9F01-BE22-41D6-8997-DCEFE553F447}" dt="2023-06-13T20:17:21.640" v="2397" actId="1036"/>
          <ac:picMkLst>
            <pc:docMk/>
            <pc:sldMk cId="2814499031" sldId="259"/>
            <ac:picMk id="16" creationId="{86ABE0DD-6545-AC8E-D354-51D71B17C88B}"/>
          </ac:picMkLst>
        </pc:picChg>
        <pc:picChg chg="add mod">
          <ac:chgData name="Melissa Booth" userId="c671da75-30a2-4a4e-91ef-95c485812463" providerId="ADAL" clId="{992B9F01-BE22-41D6-8997-DCEFE553F447}" dt="2023-06-13T20:17:21.640" v="2397" actId="1036"/>
          <ac:picMkLst>
            <pc:docMk/>
            <pc:sldMk cId="2814499031" sldId="259"/>
            <ac:picMk id="17" creationId="{12CAAC1E-216F-E824-78AD-6213602E3F15}"/>
          </ac:picMkLst>
        </pc:picChg>
        <pc:picChg chg="add mod">
          <ac:chgData name="Melissa Booth" userId="c671da75-30a2-4a4e-91ef-95c485812463" providerId="ADAL" clId="{992B9F01-BE22-41D6-8997-DCEFE553F447}" dt="2023-06-13T20:17:43.999" v="2430" actId="1035"/>
          <ac:picMkLst>
            <pc:docMk/>
            <pc:sldMk cId="2814499031" sldId="259"/>
            <ac:picMk id="18" creationId="{B0C8BE29-674E-740E-C10B-F05DB9C9DDBC}"/>
          </ac:picMkLst>
        </pc:picChg>
        <pc:picChg chg="add mod">
          <ac:chgData name="Melissa Booth" userId="c671da75-30a2-4a4e-91ef-95c485812463" providerId="ADAL" clId="{992B9F01-BE22-41D6-8997-DCEFE553F447}" dt="2023-06-13T20:18:18.069" v="2439" actId="1036"/>
          <ac:picMkLst>
            <pc:docMk/>
            <pc:sldMk cId="2814499031" sldId="259"/>
            <ac:picMk id="19" creationId="{72C23EE8-16D6-F31E-4B02-E9267C397AE5}"/>
          </ac:picMkLst>
        </pc:picChg>
        <pc:picChg chg="add del mod">
          <ac:chgData name="Melissa Booth" userId="c671da75-30a2-4a4e-91ef-95c485812463" providerId="ADAL" clId="{992B9F01-BE22-41D6-8997-DCEFE553F447}" dt="2023-06-13T20:18:09.388" v="2435"/>
          <ac:picMkLst>
            <pc:docMk/>
            <pc:sldMk cId="2814499031" sldId="259"/>
            <ac:picMk id="20" creationId="{EE5B4F6D-4A8F-7F37-A019-3DE045935BB6}"/>
          </ac:picMkLst>
        </pc:picChg>
        <pc:picChg chg="add mod">
          <ac:chgData name="Melissa Booth" userId="c671da75-30a2-4a4e-91ef-95c485812463" providerId="ADAL" clId="{992B9F01-BE22-41D6-8997-DCEFE553F447}" dt="2023-06-13T20:18:15.882" v="2437" actId="1076"/>
          <ac:picMkLst>
            <pc:docMk/>
            <pc:sldMk cId="2814499031" sldId="259"/>
            <ac:picMk id="21" creationId="{85443A3A-D229-1754-F0E8-BCDBEC6D641D}"/>
          </ac:picMkLst>
        </pc:picChg>
        <pc:picChg chg="add mod">
          <ac:chgData name="Melissa Booth" userId="c671da75-30a2-4a4e-91ef-95c485812463" providerId="ADAL" clId="{992B9F01-BE22-41D6-8997-DCEFE553F447}" dt="2023-06-13T20:18:27.691" v="2441" actId="1076"/>
          <ac:picMkLst>
            <pc:docMk/>
            <pc:sldMk cId="2814499031" sldId="259"/>
            <ac:picMk id="22" creationId="{424A7659-AFF7-AD77-4A70-FE6F0D18D3BE}"/>
          </ac:picMkLst>
        </pc:picChg>
      </pc:sldChg>
      <pc:sldChg chg="addSp delSp modSp mod ord modTransition modNotesTx">
        <pc:chgData name="Melissa Booth" userId="c671da75-30a2-4a4e-91ef-95c485812463" providerId="ADAL" clId="{992B9F01-BE22-41D6-8997-DCEFE553F447}" dt="2023-06-14T14:08:15.658" v="2554"/>
        <pc:sldMkLst>
          <pc:docMk/>
          <pc:sldMk cId="1705643875" sldId="264"/>
        </pc:sldMkLst>
        <pc:spChg chg="del">
          <ac:chgData name="Melissa Booth" userId="c671da75-30a2-4a4e-91ef-95c485812463" providerId="ADAL" clId="{992B9F01-BE22-41D6-8997-DCEFE553F447}" dt="2023-06-13T18:51:21.695" v="846" actId="478"/>
          <ac:spMkLst>
            <pc:docMk/>
            <pc:sldMk cId="1705643875" sldId="264"/>
            <ac:spMk id="2" creationId="{55320B4F-D95D-4852-BC81-5D46AD6F6BA2}"/>
          </ac:spMkLst>
        </pc:spChg>
        <pc:spChg chg="add mod">
          <ac:chgData name="Melissa Booth" userId="c671da75-30a2-4a4e-91ef-95c485812463" providerId="ADAL" clId="{992B9F01-BE22-41D6-8997-DCEFE553F447}" dt="2023-06-13T18:51:27.366" v="847" actId="1076"/>
          <ac:spMkLst>
            <pc:docMk/>
            <pc:sldMk cId="1705643875" sldId="264"/>
            <ac:spMk id="4" creationId="{F79B24E3-329B-76B4-CF04-C8B02254908C}"/>
          </ac:spMkLst>
        </pc:spChg>
        <pc:spChg chg="add mod">
          <ac:chgData name="Melissa Booth" userId="c671da75-30a2-4a4e-91ef-95c485812463" providerId="ADAL" clId="{992B9F01-BE22-41D6-8997-DCEFE553F447}" dt="2023-06-13T18:50:56.586" v="842"/>
          <ac:spMkLst>
            <pc:docMk/>
            <pc:sldMk cId="1705643875" sldId="264"/>
            <ac:spMk id="6" creationId="{FE5E9891-F806-F604-9AE3-17E11E51EA72}"/>
          </ac:spMkLst>
        </pc:spChg>
        <pc:picChg chg="add del mod ord">
          <ac:chgData name="Melissa Booth" userId="c671da75-30a2-4a4e-91ef-95c485812463" providerId="ADAL" clId="{992B9F01-BE22-41D6-8997-DCEFE553F447}" dt="2023-06-13T19:11:56.851" v="1053" actId="478"/>
          <ac:picMkLst>
            <pc:docMk/>
            <pc:sldMk cId="1705643875" sldId="264"/>
            <ac:picMk id="3" creationId="{3EA31958-8A2F-FB71-CBA5-4471BA2C57DB}"/>
          </ac:picMkLst>
        </pc:picChg>
        <pc:picChg chg="mod ord">
          <ac:chgData name="Melissa Booth" userId="c671da75-30a2-4a4e-91ef-95c485812463" providerId="ADAL" clId="{992B9F01-BE22-41D6-8997-DCEFE553F447}" dt="2023-06-13T19:19:26.507" v="1258" actId="171"/>
          <ac:picMkLst>
            <pc:docMk/>
            <pc:sldMk cId="1705643875" sldId="264"/>
            <ac:picMk id="5" creationId="{DC0EF8D1-CAD1-4C80-B8CA-F816F9040831}"/>
          </ac:picMkLst>
        </pc:picChg>
        <pc:picChg chg="add mod ord">
          <ac:chgData name="Melissa Booth" userId="c671da75-30a2-4a4e-91ef-95c485812463" providerId="ADAL" clId="{992B9F01-BE22-41D6-8997-DCEFE553F447}" dt="2023-06-13T19:19:23.457" v="1257" actId="171"/>
          <ac:picMkLst>
            <pc:docMk/>
            <pc:sldMk cId="1705643875" sldId="264"/>
            <ac:picMk id="7" creationId="{BF5C967F-C889-F7FC-2F8A-2BD89940C04C}"/>
          </ac:picMkLst>
        </pc:picChg>
      </pc:sldChg>
      <pc:sldChg chg="modSp del mod">
        <pc:chgData name="Melissa Booth" userId="c671da75-30a2-4a4e-91ef-95c485812463" providerId="ADAL" clId="{992B9F01-BE22-41D6-8997-DCEFE553F447}" dt="2023-06-13T18:46:10.926" v="692" actId="2696"/>
        <pc:sldMkLst>
          <pc:docMk/>
          <pc:sldMk cId="1939496126" sldId="265"/>
        </pc:sldMkLst>
        <pc:spChg chg="mod">
          <ac:chgData name="Melissa Booth" userId="c671da75-30a2-4a4e-91ef-95c485812463" providerId="ADAL" clId="{992B9F01-BE22-41D6-8997-DCEFE553F447}" dt="2023-06-13T18:41:10.730" v="607" actId="1076"/>
          <ac:spMkLst>
            <pc:docMk/>
            <pc:sldMk cId="1939496126" sldId="265"/>
            <ac:spMk id="2" creationId="{A3543B37-F5AC-4709-A843-75DDF5D14493}"/>
          </ac:spMkLst>
        </pc:spChg>
        <pc:graphicFrameChg chg="modGraphic">
          <ac:chgData name="Melissa Booth" userId="c671da75-30a2-4a4e-91ef-95c485812463" providerId="ADAL" clId="{992B9F01-BE22-41D6-8997-DCEFE553F447}" dt="2023-06-13T18:41:14.900" v="608" actId="14100"/>
          <ac:graphicFrameMkLst>
            <pc:docMk/>
            <pc:sldMk cId="1939496126" sldId="265"/>
            <ac:graphicFrameMk id="3" creationId="{25F989D2-FA67-41EB-86A2-90608B0C5F1D}"/>
          </ac:graphicFrameMkLst>
        </pc:graphicFrameChg>
      </pc:sldChg>
      <pc:sldChg chg="modSp mod">
        <pc:chgData name="Melissa Booth" userId="c671da75-30a2-4a4e-91ef-95c485812463" providerId="ADAL" clId="{992B9F01-BE22-41D6-8997-DCEFE553F447}" dt="2023-06-13T20:23:53.221" v="2463" actId="27636"/>
        <pc:sldMkLst>
          <pc:docMk/>
          <pc:sldMk cId="2674045263" sldId="266"/>
        </pc:sldMkLst>
        <pc:spChg chg="mod">
          <ac:chgData name="Melissa Booth" userId="c671da75-30a2-4a4e-91ef-95c485812463" providerId="ADAL" clId="{992B9F01-BE22-41D6-8997-DCEFE553F447}" dt="2023-06-13T20:23:53.221" v="2463" actId="27636"/>
          <ac:spMkLst>
            <pc:docMk/>
            <pc:sldMk cId="2674045263" sldId="266"/>
            <ac:spMk id="2" creationId="{A3543B37-F5AC-4709-A843-75DDF5D14493}"/>
          </ac:spMkLst>
        </pc:spChg>
        <pc:spChg chg="mod">
          <ac:chgData name="Melissa Booth" userId="c671da75-30a2-4a4e-91ef-95c485812463" providerId="ADAL" clId="{992B9F01-BE22-41D6-8997-DCEFE553F447}" dt="2023-06-13T16:40:14.530" v="187" actId="2711"/>
          <ac:spMkLst>
            <pc:docMk/>
            <pc:sldMk cId="2674045263" sldId="266"/>
            <ac:spMk id="5" creationId="{AC73B4C8-8F31-4BE1-B1E5-0A376E456E0A}"/>
          </ac:spMkLst>
        </pc:spChg>
      </pc:sldChg>
      <pc:sldChg chg="del">
        <pc:chgData name="Melissa Booth" userId="c671da75-30a2-4a4e-91ef-95c485812463" providerId="ADAL" clId="{992B9F01-BE22-41D6-8997-DCEFE553F447}" dt="2023-06-12T19:57:28.231" v="6" actId="2696"/>
        <pc:sldMkLst>
          <pc:docMk/>
          <pc:sldMk cId="426680968" sldId="269"/>
        </pc:sldMkLst>
      </pc:sldChg>
      <pc:sldChg chg="modSp mod ord">
        <pc:chgData name="Melissa Booth" userId="c671da75-30a2-4a4e-91ef-95c485812463" providerId="ADAL" clId="{992B9F01-BE22-41D6-8997-DCEFE553F447}" dt="2023-06-13T20:24:30.156" v="2469" actId="113"/>
        <pc:sldMkLst>
          <pc:docMk/>
          <pc:sldMk cId="2622020379" sldId="270"/>
        </pc:sldMkLst>
        <pc:spChg chg="mod">
          <ac:chgData name="Melissa Booth" userId="c671da75-30a2-4a4e-91ef-95c485812463" providerId="ADAL" clId="{992B9F01-BE22-41D6-8997-DCEFE553F447}" dt="2023-06-13T20:24:30.156" v="2469" actId="113"/>
          <ac:spMkLst>
            <pc:docMk/>
            <pc:sldMk cId="2622020379" sldId="270"/>
            <ac:spMk id="2" creationId="{A3543B37-F5AC-4709-A843-75DDF5D14493}"/>
          </ac:spMkLst>
        </pc:spChg>
        <pc:spChg chg="mod">
          <ac:chgData name="Melissa Booth" userId="c671da75-30a2-4a4e-91ef-95c485812463" providerId="ADAL" clId="{992B9F01-BE22-41D6-8997-DCEFE553F447}" dt="2023-06-13T16:54:26.818" v="348" actId="5793"/>
          <ac:spMkLst>
            <pc:docMk/>
            <pc:sldMk cId="2622020379" sldId="270"/>
            <ac:spMk id="13" creationId="{7ABE0787-0BDB-451F-B478-CFF966B2C95C}"/>
          </ac:spMkLst>
        </pc:spChg>
      </pc:sldChg>
      <pc:sldChg chg="modSp del mod">
        <pc:chgData name="Melissa Booth" userId="c671da75-30a2-4a4e-91ef-95c485812463" providerId="ADAL" clId="{992B9F01-BE22-41D6-8997-DCEFE553F447}" dt="2023-06-13T16:53:26.513" v="303" actId="2696"/>
        <pc:sldMkLst>
          <pc:docMk/>
          <pc:sldMk cId="2826846234" sldId="271"/>
        </pc:sldMkLst>
        <pc:graphicFrameChg chg="modGraphic">
          <ac:chgData name="Melissa Booth" userId="c671da75-30a2-4a4e-91ef-95c485812463" providerId="ADAL" clId="{992B9F01-BE22-41D6-8997-DCEFE553F447}" dt="2023-06-13T16:51:31.106" v="253" actId="14100"/>
          <ac:graphicFrameMkLst>
            <pc:docMk/>
            <pc:sldMk cId="2826846234" sldId="271"/>
            <ac:graphicFrameMk id="3" creationId="{5F8B0130-DA4D-EC51-1942-81155B926C07}"/>
          </ac:graphicFrameMkLst>
        </pc:graphicFrameChg>
      </pc:sldChg>
      <pc:sldChg chg="del ord">
        <pc:chgData name="Melissa Booth" userId="c671da75-30a2-4a4e-91ef-95c485812463" providerId="ADAL" clId="{992B9F01-BE22-41D6-8997-DCEFE553F447}" dt="2023-06-13T16:57:12.622" v="376" actId="2696"/>
        <pc:sldMkLst>
          <pc:docMk/>
          <pc:sldMk cId="965362389" sldId="272"/>
        </pc:sldMkLst>
      </pc:sldChg>
      <pc:sldChg chg="addSp modSp mod ord">
        <pc:chgData name="Melissa Booth" userId="c671da75-30a2-4a4e-91ef-95c485812463" providerId="ADAL" clId="{992B9F01-BE22-41D6-8997-DCEFE553F447}" dt="2023-06-13T20:25:11.371" v="2476" actId="1076"/>
        <pc:sldMkLst>
          <pc:docMk/>
          <pc:sldMk cId="133178577" sldId="273"/>
        </pc:sldMkLst>
        <pc:spChg chg="mod">
          <ac:chgData name="Melissa Booth" userId="c671da75-30a2-4a4e-91ef-95c485812463" providerId="ADAL" clId="{992B9F01-BE22-41D6-8997-DCEFE553F447}" dt="2023-06-13T20:25:11.371" v="2476" actId="1076"/>
          <ac:spMkLst>
            <pc:docMk/>
            <pc:sldMk cId="133178577" sldId="273"/>
            <ac:spMk id="2" creationId="{A3543B37-F5AC-4709-A843-75DDF5D14493}"/>
          </ac:spMkLst>
        </pc:spChg>
        <pc:spChg chg="add mod">
          <ac:chgData name="Melissa Booth" userId="c671da75-30a2-4a4e-91ef-95c485812463" providerId="ADAL" clId="{992B9F01-BE22-41D6-8997-DCEFE553F447}" dt="2023-06-13T18:31:59.954" v="474" actId="403"/>
          <ac:spMkLst>
            <pc:docMk/>
            <pc:sldMk cId="133178577" sldId="273"/>
            <ac:spMk id="4" creationId="{D503945C-E1EA-C0B6-1552-61B32F75FBA2}"/>
          </ac:spMkLst>
        </pc:spChg>
        <pc:spChg chg="mod">
          <ac:chgData name="Melissa Booth" userId="c671da75-30a2-4a4e-91ef-95c485812463" providerId="ADAL" clId="{992B9F01-BE22-41D6-8997-DCEFE553F447}" dt="2023-06-13T18:31:54.446" v="473" actId="403"/>
          <ac:spMkLst>
            <pc:docMk/>
            <pc:sldMk cId="133178577" sldId="273"/>
            <ac:spMk id="13" creationId="{7ABE0787-0BDB-451F-B478-CFF966B2C95C}"/>
          </ac:spMkLst>
        </pc:spChg>
        <pc:picChg chg="add mod ord">
          <ac:chgData name="Melissa Booth" userId="c671da75-30a2-4a4e-91ef-95c485812463" providerId="ADAL" clId="{992B9F01-BE22-41D6-8997-DCEFE553F447}" dt="2023-06-13T18:26:06.831" v="414" actId="171"/>
          <ac:picMkLst>
            <pc:docMk/>
            <pc:sldMk cId="133178577" sldId="273"/>
            <ac:picMk id="3" creationId="{80DE5A03-FB99-BD20-3AFB-903F6BE13742}"/>
          </ac:picMkLst>
        </pc:picChg>
      </pc:sldChg>
      <pc:sldChg chg="del ord">
        <pc:chgData name="Melissa Booth" userId="c671da75-30a2-4a4e-91ef-95c485812463" providerId="ADAL" clId="{992B9F01-BE22-41D6-8997-DCEFE553F447}" dt="2023-06-13T18:32:23.419" v="478" actId="2696"/>
        <pc:sldMkLst>
          <pc:docMk/>
          <pc:sldMk cId="863719663" sldId="274"/>
        </pc:sldMkLst>
      </pc:sldChg>
      <pc:sldChg chg="del ord">
        <pc:chgData name="Melissa Booth" userId="c671da75-30a2-4a4e-91ef-95c485812463" providerId="ADAL" clId="{992B9F01-BE22-41D6-8997-DCEFE553F447}" dt="2023-06-13T18:33:10.188" v="486" actId="2696"/>
        <pc:sldMkLst>
          <pc:docMk/>
          <pc:sldMk cId="298779550" sldId="275"/>
        </pc:sldMkLst>
      </pc:sldChg>
      <pc:sldChg chg="del">
        <pc:chgData name="Melissa Booth" userId="c671da75-30a2-4a4e-91ef-95c485812463" providerId="ADAL" clId="{992B9F01-BE22-41D6-8997-DCEFE553F447}" dt="2023-06-13T18:34:06.239" v="496" actId="2696"/>
        <pc:sldMkLst>
          <pc:docMk/>
          <pc:sldMk cId="2924901352" sldId="276"/>
        </pc:sldMkLst>
      </pc:sldChg>
      <pc:sldChg chg="addSp modSp mod">
        <pc:chgData name="Melissa Booth" userId="c671da75-30a2-4a4e-91ef-95c485812463" providerId="ADAL" clId="{992B9F01-BE22-41D6-8997-DCEFE553F447}" dt="2023-06-13T18:35:37.703" v="540" actId="33524"/>
        <pc:sldMkLst>
          <pc:docMk/>
          <pc:sldMk cId="423461070" sldId="277"/>
        </pc:sldMkLst>
        <pc:spChg chg="mod">
          <ac:chgData name="Melissa Booth" userId="c671da75-30a2-4a4e-91ef-95c485812463" providerId="ADAL" clId="{992B9F01-BE22-41D6-8997-DCEFE553F447}" dt="2023-06-13T18:34:34.771" v="501" actId="2711"/>
          <ac:spMkLst>
            <pc:docMk/>
            <pc:sldMk cId="423461070" sldId="277"/>
            <ac:spMk id="2" creationId="{A3543B37-F5AC-4709-A843-75DDF5D14493}"/>
          </ac:spMkLst>
        </pc:spChg>
        <pc:spChg chg="add mod">
          <ac:chgData name="Melissa Booth" userId="c671da75-30a2-4a4e-91ef-95c485812463" providerId="ADAL" clId="{992B9F01-BE22-41D6-8997-DCEFE553F447}" dt="2023-06-13T18:35:37.703" v="540" actId="33524"/>
          <ac:spMkLst>
            <pc:docMk/>
            <pc:sldMk cId="423461070" sldId="277"/>
            <ac:spMk id="4" creationId="{8C270BA1-CB56-9239-80AA-AAA1FEDD6B52}"/>
          </ac:spMkLst>
        </pc:spChg>
        <pc:spChg chg="mod">
          <ac:chgData name="Melissa Booth" userId="c671da75-30a2-4a4e-91ef-95c485812463" providerId="ADAL" clId="{992B9F01-BE22-41D6-8997-DCEFE553F447}" dt="2023-06-13T18:35:25.078" v="526" actId="1036"/>
          <ac:spMkLst>
            <pc:docMk/>
            <pc:sldMk cId="423461070" sldId="277"/>
            <ac:spMk id="13" creationId="{7ABE0787-0BDB-451F-B478-CFF966B2C95C}"/>
          </ac:spMkLst>
        </pc:spChg>
        <pc:picChg chg="add mod ord">
          <ac:chgData name="Melissa Booth" userId="c671da75-30a2-4a4e-91ef-95c485812463" providerId="ADAL" clId="{992B9F01-BE22-41D6-8997-DCEFE553F447}" dt="2023-06-13T18:34:26.228" v="499" actId="171"/>
          <ac:picMkLst>
            <pc:docMk/>
            <pc:sldMk cId="423461070" sldId="277"/>
            <ac:picMk id="3" creationId="{07648994-D63D-5FE7-001C-5A546AC874CC}"/>
          </ac:picMkLst>
        </pc:picChg>
      </pc:sldChg>
      <pc:sldChg chg="del">
        <pc:chgData name="Melissa Booth" userId="c671da75-30a2-4a4e-91ef-95c485812463" providerId="ADAL" clId="{992B9F01-BE22-41D6-8997-DCEFE553F447}" dt="2023-06-13T18:40:29.737" v="592" actId="2696"/>
        <pc:sldMkLst>
          <pc:docMk/>
          <pc:sldMk cId="91803817" sldId="278"/>
        </pc:sldMkLst>
      </pc:sldChg>
      <pc:sldChg chg="modSp del mod">
        <pc:chgData name="Melissa Booth" userId="c671da75-30a2-4a4e-91ef-95c485812463" providerId="ADAL" clId="{992B9F01-BE22-41D6-8997-DCEFE553F447}" dt="2023-06-13T18:44:38.730" v="667" actId="2696"/>
        <pc:sldMkLst>
          <pc:docMk/>
          <pc:sldMk cId="3972242476" sldId="279"/>
        </pc:sldMkLst>
        <pc:spChg chg="mod">
          <ac:chgData name="Melissa Booth" userId="c671da75-30a2-4a4e-91ef-95c485812463" providerId="ADAL" clId="{992B9F01-BE22-41D6-8997-DCEFE553F447}" dt="2023-06-13T18:40:48.396" v="597" actId="403"/>
          <ac:spMkLst>
            <pc:docMk/>
            <pc:sldMk cId="3972242476" sldId="279"/>
            <ac:spMk id="2" creationId="{A3543B37-F5AC-4709-A843-75DDF5D14493}"/>
          </ac:spMkLst>
        </pc:spChg>
        <pc:graphicFrameChg chg="mod modGraphic">
          <ac:chgData name="Melissa Booth" userId="c671da75-30a2-4a4e-91ef-95c485812463" providerId="ADAL" clId="{992B9F01-BE22-41D6-8997-DCEFE553F447}" dt="2023-06-13T18:40:58.032" v="606" actId="14100"/>
          <ac:graphicFrameMkLst>
            <pc:docMk/>
            <pc:sldMk cId="3972242476" sldId="279"/>
            <ac:graphicFrameMk id="3" creationId="{5F8B0130-DA4D-EC51-1942-81155B926C07}"/>
          </ac:graphicFrameMkLst>
        </pc:graphicFrameChg>
      </pc:sldChg>
      <pc:sldChg chg="delSp modSp mod">
        <pc:chgData name="Melissa Booth" userId="c671da75-30a2-4a4e-91ef-95c485812463" providerId="ADAL" clId="{992B9F01-BE22-41D6-8997-DCEFE553F447}" dt="2023-06-13T20:24:07.602" v="2467" actId="113"/>
        <pc:sldMkLst>
          <pc:docMk/>
          <pc:sldMk cId="2600677444" sldId="280"/>
        </pc:sldMkLst>
        <pc:spChg chg="mod">
          <ac:chgData name="Melissa Booth" userId="c671da75-30a2-4a4e-91ef-95c485812463" providerId="ADAL" clId="{992B9F01-BE22-41D6-8997-DCEFE553F447}" dt="2023-06-13T20:24:07.602" v="2467" actId="113"/>
          <ac:spMkLst>
            <pc:docMk/>
            <pc:sldMk cId="2600677444" sldId="280"/>
            <ac:spMk id="2" creationId="{A3543B37-F5AC-4709-A843-75DDF5D14493}"/>
          </ac:spMkLst>
        </pc:spChg>
        <pc:spChg chg="del mod">
          <ac:chgData name="Melissa Booth" userId="c671da75-30a2-4a4e-91ef-95c485812463" providerId="ADAL" clId="{992B9F01-BE22-41D6-8997-DCEFE553F447}" dt="2023-06-13T16:41:36.877" v="188"/>
          <ac:spMkLst>
            <pc:docMk/>
            <pc:sldMk cId="2600677444" sldId="280"/>
            <ac:spMk id="7" creationId="{FF2104D0-8B1F-C695-6235-69E05F016224}"/>
          </ac:spMkLst>
        </pc:spChg>
        <pc:spChg chg="del">
          <ac:chgData name="Melissa Booth" userId="c671da75-30a2-4a4e-91ef-95c485812463" providerId="ADAL" clId="{992B9F01-BE22-41D6-8997-DCEFE553F447}" dt="2023-06-13T16:41:36.877" v="188"/>
          <ac:spMkLst>
            <pc:docMk/>
            <pc:sldMk cId="2600677444" sldId="280"/>
            <ac:spMk id="8" creationId="{630EA9FF-B5EA-CD5B-390C-147DC4348934}"/>
          </ac:spMkLst>
        </pc:spChg>
        <pc:spChg chg="del">
          <ac:chgData name="Melissa Booth" userId="c671da75-30a2-4a4e-91ef-95c485812463" providerId="ADAL" clId="{992B9F01-BE22-41D6-8997-DCEFE553F447}" dt="2023-06-13T16:41:36.877" v="188"/>
          <ac:spMkLst>
            <pc:docMk/>
            <pc:sldMk cId="2600677444" sldId="280"/>
            <ac:spMk id="9" creationId="{A1ABD729-DD89-0E46-8138-425C5005104C}"/>
          </ac:spMkLst>
        </pc:spChg>
        <pc:picChg chg="del">
          <ac:chgData name="Melissa Booth" userId="c671da75-30a2-4a4e-91ef-95c485812463" providerId="ADAL" clId="{992B9F01-BE22-41D6-8997-DCEFE553F447}" dt="2023-06-13T16:41:36.877" v="188"/>
          <ac:picMkLst>
            <pc:docMk/>
            <pc:sldMk cId="2600677444" sldId="280"/>
            <ac:picMk id="10" creationId="{DAC0D9DC-BE03-13D9-F526-97BC14563757}"/>
          </ac:picMkLst>
        </pc:picChg>
      </pc:sldChg>
      <pc:sldChg chg="addSp modSp mod ord">
        <pc:chgData name="Melissa Booth" userId="c671da75-30a2-4a4e-91ef-95c485812463" providerId="ADAL" clId="{992B9F01-BE22-41D6-8997-DCEFE553F447}" dt="2023-06-13T20:24:18.769" v="2468" actId="113"/>
        <pc:sldMkLst>
          <pc:docMk/>
          <pc:sldMk cId="3980810554" sldId="281"/>
        </pc:sldMkLst>
        <pc:spChg chg="mod">
          <ac:chgData name="Melissa Booth" userId="c671da75-30a2-4a4e-91ef-95c485812463" providerId="ADAL" clId="{992B9F01-BE22-41D6-8997-DCEFE553F447}" dt="2023-06-13T20:24:18.769" v="2468" actId="113"/>
          <ac:spMkLst>
            <pc:docMk/>
            <pc:sldMk cId="3980810554" sldId="281"/>
            <ac:spMk id="2" creationId="{A3543B37-F5AC-4709-A843-75DDF5D14493}"/>
          </ac:spMkLst>
        </pc:spChg>
        <pc:spChg chg="add mod">
          <ac:chgData name="Melissa Booth" userId="c671da75-30a2-4a4e-91ef-95c485812463" providerId="ADAL" clId="{992B9F01-BE22-41D6-8997-DCEFE553F447}" dt="2023-06-13T16:45:31.033" v="240" actId="1076"/>
          <ac:spMkLst>
            <pc:docMk/>
            <pc:sldMk cId="3980810554" sldId="281"/>
            <ac:spMk id="3" creationId="{10D7E27B-F8B3-2CA9-3731-D6AA0BBFF096}"/>
          </ac:spMkLst>
        </pc:spChg>
        <pc:spChg chg="mod">
          <ac:chgData name="Melissa Booth" userId="c671da75-30a2-4a4e-91ef-95c485812463" providerId="ADAL" clId="{992B9F01-BE22-41D6-8997-DCEFE553F447}" dt="2023-06-13T16:51:17.547" v="252" actId="1076"/>
          <ac:spMkLst>
            <pc:docMk/>
            <pc:sldMk cId="3980810554" sldId="281"/>
            <ac:spMk id="13" creationId="{7ABE0787-0BDB-451F-B478-CFF966B2C95C}"/>
          </ac:spMkLst>
        </pc:spChg>
        <pc:picChg chg="add mod ord">
          <ac:chgData name="Melissa Booth" userId="c671da75-30a2-4a4e-91ef-95c485812463" providerId="ADAL" clId="{992B9F01-BE22-41D6-8997-DCEFE553F447}" dt="2023-06-13T19:19:58.063" v="1264" actId="34135"/>
          <ac:picMkLst>
            <pc:docMk/>
            <pc:sldMk cId="3980810554" sldId="281"/>
            <ac:picMk id="4" creationId="{BE908608-7F77-3B3C-C885-300C10C5EE2A}"/>
          </ac:picMkLst>
        </pc:picChg>
      </pc:sldChg>
      <pc:sldChg chg="del">
        <pc:chgData name="Melissa Booth" userId="c671da75-30a2-4a4e-91ef-95c485812463" providerId="ADAL" clId="{992B9F01-BE22-41D6-8997-DCEFE553F447}" dt="2023-06-12T19:14:19.492" v="4" actId="2696"/>
        <pc:sldMkLst>
          <pc:docMk/>
          <pc:sldMk cId="3926088419" sldId="282"/>
        </pc:sldMkLst>
      </pc:sldChg>
      <pc:sldChg chg="addSp delSp modSp mod ord">
        <pc:chgData name="Melissa Booth" userId="c671da75-30a2-4a4e-91ef-95c485812463" providerId="ADAL" clId="{992B9F01-BE22-41D6-8997-DCEFE553F447}" dt="2023-06-13T19:19:36.751" v="1260" actId="171"/>
        <pc:sldMkLst>
          <pc:docMk/>
          <pc:sldMk cId="2730353697" sldId="283"/>
        </pc:sldMkLst>
        <pc:spChg chg="mod">
          <ac:chgData name="Melissa Booth" userId="c671da75-30a2-4a4e-91ef-95c485812463" providerId="ADAL" clId="{992B9F01-BE22-41D6-8997-DCEFE553F447}" dt="2023-06-13T18:48:31.157" v="801" actId="1076"/>
          <ac:spMkLst>
            <pc:docMk/>
            <pc:sldMk cId="2730353697" sldId="283"/>
            <ac:spMk id="2" creationId="{A3543B37-F5AC-4709-A843-75DDF5D14493}"/>
          </ac:spMkLst>
        </pc:spChg>
        <pc:spChg chg="mod">
          <ac:chgData name="Melissa Booth" userId="c671da75-30a2-4a4e-91ef-95c485812463" providerId="ADAL" clId="{992B9F01-BE22-41D6-8997-DCEFE553F447}" dt="2023-06-13T18:49:20.783" v="812" actId="255"/>
          <ac:spMkLst>
            <pc:docMk/>
            <pc:sldMk cId="2730353697" sldId="283"/>
            <ac:spMk id="13" creationId="{7ABE0787-0BDB-451F-B478-CFF966B2C95C}"/>
          </ac:spMkLst>
        </pc:spChg>
        <pc:picChg chg="add del mod ord">
          <ac:chgData name="Melissa Booth" userId="c671da75-30a2-4a4e-91ef-95c485812463" providerId="ADAL" clId="{992B9F01-BE22-41D6-8997-DCEFE553F447}" dt="2023-06-13T19:10:51.331" v="1041" actId="478"/>
          <ac:picMkLst>
            <pc:docMk/>
            <pc:sldMk cId="2730353697" sldId="283"/>
            <ac:picMk id="3" creationId="{D254E334-C72E-B8ED-D128-A017C56D1295}"/>
          </ac:picMkLst>
        </pc:picChg>
        <pc:picChg chg="add mod ord">
          <ac:chgData name="Melissa Booth" userId="c671da75-30a2-4a4e-91ef-95c485812463" providerId="ADAL" clId="{992B9F01-BE22-41D6-8997-DCEFE553F447}" dt="2023-06-13T19:19:36.751" v="1260" actId="171"/>
          <ac:picMkLst>
            <pc:docMk/>
            <pc:sldMk cId="2730353697" sldId="283"/>
            <ac:picMk id="4" creationId="{292CCEF3-D8C6-E32A-0722-FEC8C8DB3B15}"/>
          </ac:picMkLst>
        </pc:picChg>
      </pc:sldChg>
      <pc:sldChg chg="del ord">
        <pc:chgData name="Melissa Booth" userId="c671da75-30a2-4a4e-91ef-95c485812463" providerId="ADAL" clId="{992B9F01-BE22-41D6-8997-DCEFE553F447}" dt="2023-06-13T18:47:52.682" v="793" actId="2696"/>
        <pc:sldMkLst>
          <pc:docMk/>
          <pc:sldMk cId="1395367554" sldId="284"/>
        </pc:sldMkLst>
      </pc:sldChg>
      <pc:sldChg chg="del">
        <pc:chgData name="Melissa Booth" userId="c671da75-30a2-4a4e-91ef-95c485812463" providerId="ADAL" clId="{992B9F01-BE22-41D6-8997-DCEFE553F447}" dt="2023-06-13T19:18:42.843" v="1253" actId="2696"/>
        <pc:sldMkLst>
          <pc:docMk/>
          <pc:sldMk cId="851897938" sldId="285"/>
        </pc:sldMkLst>
      </pc:sldChg>
      <pc:sldChg chg="del ord">
        <pc:chgData name="Melissa Booth" userId="c671da75-30a2-4a4e-91ef-95c485812463" providerId="ADAL" clId="{992B9F01-BE22-41D6-8997-DCEFE553F447}" dt="2023-06-13T19:31:46.222" v="1490" actId="2696"/>
        <pc:sldMkLst>
          <pc:docMk/>
          <pc:sldMk cId="162094936" sldId="286"/>
        </pc:sldMkLst>
      </pc:sldChg>
      <pc:sldChg chg="delSp modSp del mod ord">
        <pc:chgData name="Melissa Booth" userId="c671da75-30a2-4a4e-91ef-95c485812463" providerId="ADAL" clId="{992B9F01-BE22-41D6-8997-DCEFE553F447}" dt="2023-06-13T19:38:38.236" v="1626" actId="2696"/>
        <pc:sldMkLst>
          <pc:docMk/>
          <pc:sldMk cId="797308578" sldId="287"/>
        </pc:sldMkLst>
        <pc:spChg chg="mod">
          <ac:chgData name="Melissa Booth" userId="c671da75-30a2-4a4e-91ef-95c485812463" providerId="ADAL" clId="{992B9F01-BE22-41D6-8997-DCEFE553F447}" dt="2023-06-13T19:37:24.695" v="1603" actId="207"/>
          <ac:spMkLst>
            <pc:docMk/>
            <pc:sldMk cId="797308578" sldId="287"/>
            <ac:spMk id="17" creationId="{61F7B86B-A8D6-472E-C57F-C677E5130E4C}"/>
          </ac:spMkLst>
        </pc:spChg>
        <pc:picChg chg="del">
          <ac:chgData name="Melissa Booth" userId="c671da75-30a2-4a4e-91ef-95c485812463" providerId="ADAL" clId="{992B9F01-BE22-41D6-8997-DCEFE553F447}" dt="2023-06-13T19:32:16.456" v="1501" actId="478"/>
          <ac:picMkLst>
            <pc:docMk/>
            <pc:sldMk cId="797308578" sldId="287"/>
            <ac:picMk id="4" creationId="{F3AA2D4E-6895-4356-A1ED-FE116CBA0B23}"/>
          </ac:picMkLst>
        </pc:picChg>
      </pc:sldChg>
      <pc:sldChg chg="delSp del mod ord">
        <pc:chgData name="Melissa Booth" userId="c671da75-30a2-4a4e-91ef-95c485812463" providerId="ADAL" clId="{992B9F01-BE22-41D6-8997-DCEFE553F447}" dt="2023-06-13T19:42:23.212" v="1750" actId="2696"/>
        <pc:sldMkLst>
          <pc:docMk/>
          <pc:sldMk cId="295879516" sldId="288"/>
        </pc:sldMkLst>
        <pc:picChg chg="del">
          <ac:chgData name="Melissa Booth" userId="c671da75-30a2-4a4e-91ef-95c485812463" providerId="ADAL" clId="{992B9F01-BE22-41D6-8997-DCEFE553F447}" dt="2023-06-13T19:39:22.685" v="1630" actId="478"/>
          <ac:picMkLst>
            <pc:docMk/>
            <pc:sldMk cId="295879516" sldId="288"/>
            <ac:picMk id="4" creationId="{F3AA2D4E-6895-4356-A1ED-FE116CBA0B23}"/>
          </ac:picMkLst>
        </pc:picChg>
      </pc:sldChg>
      <pc:sldChg chg="modSp mod ord">
        <pc:chgData name="Melissa Booth" userId="c671da75-30a2-4a4e-91ef-95c485812463" providerId="ADAL" clId="{992B9F01-BE22-41D6-8997-DCEFE553F447}" dt="2023-06-13T19:46:10.297" v="1802" actId="2711"/>
        <pc:sldMkLst>
          <pc:docMk/>
          <pc:sldMk cId="1012901828" sldId="289"/>
        </pc:sldMkLst>
        <pc:spChg chg="mod">
          <ac:chgData name="Melissa Booth" userId="c671da75-30a2-4a4e-91ef-95c485812463" providerId="ADAL" clId="{992B9F01-BE22-41D6-8997-DCEFE553F447}" dt="2023-06-13T19:46:10.297" v="1802" actId="2711"/>
          <ac:spMkLst>
            <pc:docMk/>
            <pc:sldMk cId="1012901828" sldId="289"/>
            <ac:spMk id="6" creationId="{E7AF318A-094C-7A88-9CAF-54BA732CE4E2}"/>
          </ac:spMkLst>
        </pc:spChg>
        <pc:spChg chg="mod">
          <ac:chgData name="Melissa Booth" userId="c671da75-30a2-4a4e-91ef-95c485812463" providerId="ADAL" clId="{992B9F01-BE22-41D6-8997-DCEFE553F447}" dt="2023-06-13T19:46:10.297" v="1802" actId="2711"/>
          <ac:spMkLst>
            <pc:docMk/>
            <pc:sldMk cId="1012901828" sldId="289"/>
            <ac:spMk id="7" creationId="{7DA5499C-2D77-4734-A7DB-F91B30E07C7E}"/>
          </ac:spMkLst>
        </pc:spChg>
        <pc:spChg chg="mod">
          <ac:chgData name="Melissa Booth" userId="c671da75-30a2-4a4e-91ef-95c485812463" providerId="ADAL" clId="{992B9F01-BE22-41D6-8997-DCEFE553F447}" dt="2023-06-13T19:46:10.297" v="1802" actId="2711"/>
          <ac:spMkLst>
            <pc:docMk/>
            <pc:sldMk cId="1012901828" sldId="289"/>
            <ac:spMk id="8" creationId="{D4E94502-AD4C-BE4D-0155-172B938DC5CE}"/>
          </ac:spMkLst>
        </pc:spChg>
        <pc:graphicFrameChg chg="mod">
          <ac:chgData name="Melissa Booth" userId="c671da75-30a2-4a4e-91ef-95c485812463" providerId="ADAL" clId="{992B9F01-BE22-41D6-8997-DCEFE553F447}" dt="2023-06-13T19:46:10.297" v="1802" actId="2711"/>
          <ac:graphicFrameMkLst>
            <pc:docMk/>
            <pc:sldMk cId="1012901828" sldId="289"/>
            <ac:graphicFrameMk id="5" creationId="{B3091DDE-0EAA-4D6C-B57E-312711D8E79C}"/>
          </ac:graphicFrameMkLst>
        </pc:graphicFrameChg>
        <pc:picChg chg="mod">
          <ac:chgData name="Melissa Booth" userId="c671da75-30a2-4a4e-91ef-95c485812463" providerId="ADAL" clId="{992B9F01-BE22-41D6-8997-DCEFE553F447}" dt="2023-06-13T19:46:10.297" v="1802" actId="2711"/>
          <ac:picMkLst>
            <pc:docMk/>
            <pc:sldMk cId="1012901828" sldId="289"/>
            <ac:picMk id="4" creationId="{F3AA2D4E-6895-4356-A1ED-FE116CBA0B23}"/>
          </ac:picMkLst>
        </pc:picChg>
      </pc:sldChg>
      <pc:sldChg chg="modSp mod ord">
        <pc:chgData name="Melissa Booth" userId="c671da75-30a2-4a4e-91ef-95c485812463" providerId="ADAL" clId="{992B9F01-BE22-41D6-8997-DCEFE553F447}" dt="2023-06-13T20:26:19.722" v="2484" actId="20577"/>
        <pc:sldMkLst>
          <pc:docMk/>
          <pc:sldMk cId="1095437804" sldId="290"/>
        </pc:sldMkLst>
        <pc:spChg chg="mod">
          <ac:chgData name="Melissa Booth" userId="c671da75-30a2-4a4e-91ef-95c485812463" providerId="ADAL" clId="{992B9F01-BE22-41D6-8997-DCEFE553F447}" dt="2023-06-13T19:46:49.085" v="1818" actId="2711"/>
          <ac:spMkLst>
            <pc:docMk/>
            <pc:sldMk cId="1095437804" sldId="290"/>
            <ac:spMk id="5" creationId="{CF3A0A88-3D14-1FC7-A0B2-436C9919A79C}"/>
          </ac:spMkLst>
        </pc:spChg>
        <pc:spChg chg="mod">
          <ac:chgData name="Melissa Booth" userId="c671da75-30a2-4a4e-91ef-95c485812463" providerId="ADAL" clId="{992B9F01-BE22-41D6-8997-DCEFE553F447}" dt="2023-06-13T20:26:19.722" v="2484" actId="20577"/>
          <ac:spMkLst>
            <pc:docMk/>
            <pc:sldMk cId="1095437804" sldId="290"/>
            <ac:spMk id="6" creationId="{44B5073F-2670-49C1-D5A2-8A48074A34C3}"/>
          </ac:spMkLst>
        </pc:spChg>
      </pc:sldChg>
      <pc:sldChg chg="modSp mod">
        <pc:chgData name="Melissa Booth" userId="c671da75-30a2-4a4e-91ef-95c485812463" providerId="ADAL" clId="{992B9F01-BE22-41D6-8997-DCEFE553F447}" dt="2023-06-13T20:26:16.016" v="2483" actId="20577"/>
        <pc:sldMkLst>
          <pc:docMk/>
          <pc:sldMk cId="4062298835" sldId="291"/>
        </pc:sldMkLst>
        <pc:spChg chg="mod">
          <ac:chgData name="Melissa Booth" userId="c671da75-30a2-4a4e-91ef-95c485812463" providerId="ADAL" clId="{992B9F01-BE22-41D6-8997-DCEFE553F447}" dt="2023-06-13T19:47:07.685" v="1820" actId="2711"/>
          <ac:spMkLst>
            <pc:docMk/>
            <pc:sldMk cId="4062298835" sldId="291"/>
            <ac:spMk id="5" creationId="{0C8C7CB9-0FD5-5FF4-A26D-8F83708CF975}"/>
          </ac:spMkLst>
        </pc:spChg>
        <pc:spChg chg="mod">
          <ac:chgData name="Melissa Booth" userId="c671da75-30a2-4a4e-91ef-95c485812463" providerId="ADAL" clId="{992B9F01-BE22-41D6-8997-DCEFE553F447}" dt="2023-06-13T19:47:18.355" v="1821" actId="2711"/>
          <ac:spMkLst>
            <pc:docMk/>
            <pc:sldMk cId="4062298835" sldId="291"/>
            <ac:spMk id="6" creationId="{435FE6C7-1773-1643-776C-17C553C606FF}"/>
          </ac:spMkLst>
        </pc:spChg>
        <pc:spChg chg="mod">
          <ac:chgData name="Melissa Booth" userId="c671da75-30a2-4a4e-91ef-95c485812463" providerId="ADAL" clId="{992B9F01-BE22-41D6-8997-DCEFE553F447}" dt="2023-06-13T20:26:16.016" v="2483" actId="20577"/>
          <ac:spMkLst>
            <pc:docMk/>
            <pc:sldMk cId="4062298835" sldId="291"/>
            <ac:spMk id="7" creationId="{0A37AD67-4DA5-2E4B-682B-EE7EA0D7D346}"/>
          </ac:spMkLst>
        </pc:spChg>
      </pc:sldChg>
      <pc:sldChg chg="modSp mod">
        <pc:chgData name="Melissa Booth" userId="c671da75-30a2-4a4e-91ef-95c485812463" providerId="ADAL" clId="{992B9F01-BE22-41D6-8997-DCEFE553F447}" dt="2023-06-13T20:26:26.051" v="2486" actId="113"/>
        <pc:sldMkLst>
          <pc:docMk/>
          <pc:sldMk cId="775278237" sldId="292"/>
        </pc:sldMkLst>
        <pc:spChg chg="mod">
          <ac:chgData name="Melissa Booth" userId="c671da75-30a2-4a4e-91ef-95c485812463" providerId="ADAL" clId="{992B9F01-BE22-41D6-8997-DCEFE553F447}" dt="2023-06-13T19:48:46.036" v="1834" actId="2711"/>
          <ac:spMkLst>
            <pc:docMk/>
            <pc:sldMk cId="775278237" sldId="292"/>
            <ac:spMk id="5" creationId="{914B5C51-5F1E-B6A5-757B-DCC6C5D05B04}"/>
          </ac:spMkLst>
        </pc:spChg>
        <pc:spChg chg="mod">
          <ac:chgData name="Melissa Booth" userId="c671da75-30a2-4a4e-91ef-95c485812463" providerId="ADAL" clId="{992B9F01-BE22-41D6-8997-DCEFE553F447}" dt="2023-06-13T19:48:53.608" v="1835" actId="2711"/>
          <ac:spMkLst>
            <pc:docMk/>
            <pc:sldMk cId="775278237" sldId="292"/>
            <ac:spMk id="6" creationId="{1C5A47CE-BDBA-7A99-1C4E-8B7C0F32EADC}"/>
          </ac:spMkLst>
        </pc:spChg>
        <pc:spChg chg="mod">
          <ac:chgData name="Melissa Booth" userId="c671da75-30a2-4a4e-91ef-95c485812463" providerId="ADAL" clId="{992B9F01-BE22-41D6-8997-DCEFE553F447}" dt="2023-06-13T20:26:26.051" v="2486" actId="113"/>
          <ac:spMkLst>
            <pc:docMk/>
            <pc:sldMk cId="775278237" sldId="292"/>
            <ac:spMk id="7" creationId="{4C8B694E-EB98-75BB-9A8E-F0BAB45AE341}"/>
          </ac:spMkLst>
        </pc:spChg>
      </pc:sldChg>
      <pc:sldChg chg="modSp mod">
        <pc:chgData name="Melissa Booth" userId="c671da75-30a2-4a4e-91ef-95c485812463" providerId="ADAL" clId="{992B9F01-BE22-41D6-8997-DCEFE553F447}" dt="2023-06-13T20:26:32.838" v="2488" actId="113"/>
        <pc:sldMkLst>
          <pc:docMk/>
          <pc:sldMk cId="3766265729" sldId="293"/>
        </pc:sldMkLst>
        <pc:spChg chg="mod">
          <ac:chgData name="Melissa Booth" userId="c671da75-30a2-4a4e-91ef-95c485812463" providerId="ADAL" clId="{992B9F01-BE22-41D6-8997-DCEFE553F447}" dt="2023-06-13T19:49:26.925" v="1838" actId="2711"/>
          <ac:spMkLst>
            <pc:docMk/>
            <pc:sldMk cId="3766265729" sldId="293"/>
            <ac:spMk id="5" creationId="{87848B72-2590-85B9-7E40-2DD51361B925}"/>
          </ac:spMkLst>
        </pc:spChg>
        <pc:spChg chg="mod">
          <ac:chgData name="Melissa Booth" userId="c671da75-30a2-4a4e-91ef-95c485812463" providerId="ADAL" clId="{992B9F01-BE22-41D6-8997-DCEFE553F447}" dt="2023-06-13T19:49:32.699" v="1839" actId="2711"/>
          <ac:spMkLst>
            <pc:docMk/>
            <pc:sldMk cId="3766265729" sldId="293"/>
            <ac:spMk id="6" creationId="{2A128865-8A09-90B3-3BB8-7887F876EC69}"/>
          </ac:spMkLst>
        </pc:spChg>
        <pc:spChg chg="mod">
          <ac:chgData name="Melissa Booth" userId="c671da75-30a2-4a4e-91ef-95c485812463" providerId="ADAL" clId="{992B9F01-BE22-41D6-8997-DCEFE553F447}" dt="2023-06-13T20:26:32.838" v="2488" actId="113"/>
          <ac:spMkLst>
            <pc:docMk/>
            <pc:sldMk cId="3766265729" sldId="293"/>
            <ac:spMk id="9" creationId="{0EC41AE4-5A33-BFF9-9B05-FE12A9507AA7}"/>
          </ac:spMkLst>
        </pc:spChg>
      </pc:sldChg>
      <pc:sldChg chg="delSp del mod">
        <pc:chgData name="Melissa Booth" userId="c671da75-30a2-4a4e-91ef-95c485812463" providerId="ADAL" clId="{992B9F01-BE22-41D6-8997-DCEFE553F447}" dt="2023-06-13T19:52:18.213" v="1887" actId="2696"/>
        <pc:sldMkLst>
          <pc:docMk/>
          <pc:sldMk cId="1018342161" sldId="294"/>
        </pc:sldMkLst>
        <pc:picChg chg="del">
          <ac:chgData name="Melissa Booth" userId="c671da75-30a2-4a4e-91ef-95c485812463" providerId="ADAL" clId="{992B9F01-BE22-41D6-8997-DCEFE553F447}" dt="2023-06-13T19:50:34.854" v="1843" actId="478"/>
          <ac:picMkLst>
            <pc:docMk/>
            <pc:sldMk cId="1018342161" sldId="294"/>
            <ac:picMk id="4" creationId="{F3AA2D4E-6895-4356-A1ED-FE116CBA0B23}"/>
          </ac:picMkLst>
        </pc:picChg>
      </pc:sldChg>
      <pc:sldChg chg="del">
        <pc:chgData name="Melissa Booth" userId="c671da75-30a2-4a4e-91ef-95c485812463" providerId="ADAL" clId="{992B9F01-BE22-41D6-8997-DCEFE553F447}" dt="2023-06-13T18:51:44.316" v="851" actId="2696"/>
        <pc:sldMkLst>
          <pc:docMk/>
          <pc:sldMk cId="604553588" sldId="295"/>
        </pc:sldMkLst>
      </pc:sldChg>
      <pc:sldChg chg="addSp modSp mod">
        <pc:chgData name="Melissa Booth" userId="c671da75-30a2-4a4e-91ef-95c485812463" providerId="ADAL" clId="{992B9F01-BE22-41D6-8997-DCEFE553F447}" dt="2023-06-13T18:50:01.179" v="837" actId="1035"/>
        <pc:sldMkLst>
          <pc:docMk/>
          <pc:sldMk cId="1870966745" sldId="296"/>
        </pc:sldMkLst>
        <pc:spChg chg="mod">
          <ac:chgData name="Melissa Booth" userId="c671da75-30a2-4a4e-91ef-95c485812463" providerId="ADAL" clId="{992B9F01-BE22-41D6-8997-DCEFE553F447}" dt="2023-06-13T18:50:01.179" v="837" actId="1035"/>
          <ac:spMkLst>
            <pc:docMk/>
            <pc:sldMk cId="1870966745" sldId="296"/>
            <ac:spMk id="2" creationId="{A3543B37-F5AC-4709-A843-75DDF5D14493}"/>
          </ac:spMkLst>
        </pc:spChg>
        <pc:picChg chg="add mod ord">
          <ac:chgData name="Melissa Booth" userId="c671da75-30a2-4a4e-91ef-95c485812463" providerId="ADAL" clId="{992B9F01-BE22-41D6-8997-DCEFE553F447}" dt="2023-06-13T18:49:52.192" v="815" actId="171"/>
          <ac:picMkLst>
            <pc:docMk/>
            <pc:sldMk cId="1870966745" sldId="296"/>
            <ac:picMk id="3" creationId="{EE0D84AA-1317-14B1-1260-516B6AF0F887}"/>
          </ac:picMkLst>
        </pc:picChg>
      </pc:sldChg>
      <pc:sldChg chg="del">
        <pc:chgData name="Melissa Booth" userId="c671da75-30a2-4a4e-91ef-95c485812463" providerId="ADAL" clId="{992B9F01-BE22-41D6-8997-DCEFE553F447}" dt="2023-06-13T18:53:04.252" v="865" actId="2696"/>
        <pc:sldMkLst>
          <pc:docMk/>
          <pc:sldMk cId="1023758803" sldId="298"/>
        </pc:sldMkLst>
      </pc:sldChg>
      <pc:sldChg chg="addSp modSp mod">
        <pc:chgData name="Melissa Booth" userId="c671da75-30a2-4a4e-91ef-95c485812463" providerId="ADAL" clId="{992B9F01-BE22-41D6-8997-DCEFE553F447}" dt="2023-06-13T19:19:15.018" v="1256" actId="171"/>
        <pc:sldMkLst>
          <pc:docMk/>
          <pc:sldMk cId="3318449064" sldId="299"/>
        </pc:sldMkLst>
        <pc:picChg chg="add mod ord">
          <ac:chgData name="Melissa Booth" userId="c671da75-30a2-4a4e-91ef-95c485812463" providerId="ADAL" clId="{992B9F01-BE22-41D6-8997-DCEFE553F447}" dt="2023-06-13T19:19:15.018" v="1256" actId="171"/>
          <ac:picMkLst>
            <pc:docMk/>
            <pc:sldMk cId="3318449064" sldId="299"/>
            <ac:picMk id="3" creationId="{AFDAF04A-1AEA-9B7B-12B8-F6784DC425D4}"/>
          </ac:picMkLst>
        </pc:picChg>
      </pc:sldChg>
      <pc:sldChg chg="addSp delSp modSp del mod ord">
        <pc:chgData name="Melissa Booth" userId="c671da75-30a2-4a4e-91ef-95c485812463" providerId="ADAL" clId="{992B9F01-BE22-41D6-8997-DCEFE553F447}" dt="2023-06-13T19:25:00.167" v="1362" actId="2696"/>
        <pc:sldMkLst>
          <pc:docMk/>
          <pc:sldMk cId="2394747085" sldId="300"/>
        </pc:sldMkLst>
        <pc:picChg chg="add del mod">
          <ac:chgData name="Melissa Booth" userId="c671da75-30a2-4a4e-91ef-95c485812463" providerId="ADAL" clId="{992B9F01-BE22-41D6-8997-DCEFE553F447}" dt="2023-06-13T19:24:28.321" v="1359" actId="478"/>
          <ac:picMkLst>
            <pc:docMk/>
            <pc:sldMk cId="2394747085" sldId="300"/>
            <ac:picMk id="3" creationId="{0DF99776-F5D9-B3CF-8612-0FDDFADC6F06}"/>
          </ac:picMkLst>
        </pc:picChg>
      </pc:sldChg>
      <pc:sldChg chg="addSp modSp mod ord">
        <pc:chgData name="Melissa Booth" userId="c671da75-30a2-4a4e-91ef-95c485812463" providerId="ADAL" clId="{992B9F01-BE22-41D6-8997-DCEFE553F447}" dt="2023-06-13T19:29:06.481" v="1463" actId="1076"/>
        <pc:sldMkLst>
          <pc:docMk/>
          <pc:sldMk cId="839873411" sldId="301"/>
        </pc:sldMkLst>
        <pc:spChg chg="mod">
          <ac:chgData name="Melissa Booth" userId="c671da75-30a2-4a4e-91ef-95c485812463" providerId="ADAL" clId="{992B9F01-BE22-41D6-8997-DCEFE553F447}" dt="2023-06-13T19:29:02.262" v="1462" actId="255"/>
          <ac:spMkLst>
            <pc:docMk/>
            <pc:sldMk cId="839873411" sldId="301"/>
            <ac:spMk id="2" creationId="{A3543B37-F5AC-4709-A843-75DDF5D14493}"/>
          </ac:spMkLst>
        </pc:spChg>
        <pc:spChg chg="mod">
          <ac:chgData name="Melissa Booth" userId="c671da75-30a2-4a4e-91ef-95c485812463" providerId="ADAL" clId="{992B9F01-BE22-41D6-8997-DCEFE553F447}" dt="2023-06-13T19:29:06.481" v="1463" actId="1076"/>
          <ac:spMkLst>
            <pc:docMk/>
            <pc:sldMk cId="839873411" sldId="301"/>
            <ac:spMk id="13" creationId="{7ABE0787-0BDB-451F-B478-CFF966B2C95C}"/>
          </ac:spMkLst>
        </pc:spChg>
        <pc:picChg chg="add mod ord">
          <ac:chgData name="Melissa Booth" userId="c671da75-30a2-4a4e-91ef-95c485812463" providerId="ADAL" clId="{992B9F01-BE22-41D6-8997-DCEFE553F447}" dt="2023-06-13T19:14:27.856" v="1070" actId="171"/>
          <ac:picMkLst>
            <pc:docMk/>
            <pc:sldMk cId="839873411" sldId="301"/>
            <ac:picMk id="3" creationId="{95FC53CC-4855-7790-5CF4-9B54950356C1}"/>
          </ac:picMkLst>
        </pc:picChg>
      </pc:sldChg>
      <pc:sldChg chg="addSp modSp del mod ord">
        <pc:chgData name="Melissa Booth" userId="c671da75-30a2-4a4e-91ef-95c485812463" providerId="ADAL" clId="{992B9F01-BE22-41D6-8997-DCEFE553F447}" dt="2023-06-13T19:24:12.839" v="1356" actId="2696"/>
        <pc:sldMkLst>
          <pc:docMk/>
          <pc:sldMk cId="906613599" sldId="302"/>
        </pc:sldMkLst>
        <pc:picChg chg="add mod ord">
          <ac:chgData name="Melissa Booth" userId="c671da75-30a2-4a4e-91ef-95c485812463" providerId="ADAL" clId="{992B9F01-BE22-41D6-8997-DCEFE553F447}" dt="2023-06-13T19:13:52.613" v="1067" actId="170"/>
          <ac:picMkLst>
            <pc:docMk/>
            <pc:sldMk cId="906613599" sldId="302"/>
            <ac:picMk id="3" creationId="{DAEA1ADD-D01B-40D8-21B3-A50FD9D82B2F}"/>
          </ac:picMkLst>
        </pc:picChg>
      </pc:sldChg>
      <pc:sldChg chg="addSp delSp modSp del mod ord">
        <pc:chgData name="Melissa Booth" userId="c671da75-30a2-4a4e-91ef-95c485812463" providerId="ADAL" clId="{992B9F01-BE22-41D6-8997-DCEFE553F447}" dt="2023-06-13T19:28:33.665" v="1454" actId="2696"/>
        <pc:sldMkLst>
          <pc:docMk/>
          <pc:sldMk cId="2486958639" sldId="303"/>
        </pc:sldMkLst>
        <pc:picChg chg="add del mod">
          <ac:chgData name="Melissa Booth" userId="c671da75-30a2-4a4e-91ef-95c485812463" providerId="ADAL" clId="{992B9F01-BE22-41D6-8997-DCEFE553F447}" dt="2023-06-13T19:28:13.152" v="1452" actId="478"/>
          <ac:picMkLst>
            <pc:docMk/>
            <pc:sldMk cId="2486958639" sldId="303"/>
            <ac:picMk id="3" creationId="{7C775652-3242-D865-AE0A-B6674FBF74D3}"/>
          </ac:picMkLst>
        </pc:picChg>
      </pc:sldChg>
      <pc:sldChg chg="del ord">
        <pc:chgData name="Melissa Booth" userId="c671da75-30a2-4a4e-91ef-95c485812463" providerId="ADAL" clId="{992B9F01-BE22-41D6-8997-DCEFE553F447}" dt="2023-06-13T19:27:17.760" v="1445" actId="2696"/>
        <pc:sldMkLst>
          <pc:docMk/>
          <pc:sldMk cId="399276592" sldId="304"/>
        </pc:sldMkLst>
      </pc:sldChg>
      <pc:sldChg chg="del ord">
        <pc:chgData name="Melissa Booth" userId="c671da75-30a2-4a4e-91ef-95c485812463" providerId="ADAL" clId="{992B9F01-BE22-41D6-8997-DCEFE553F447}" dt="2023-06-13T19:27:55.260" v="1449" actId="2696"/>
        <pc:sldMkLst>
          <pc:docMk/>
          <pc:sldMk cId="995698499" sldId="305"/>
        </pc:sldMkLst>
      </pc:sldChg>
      <pc:sldChg chg="del ord">
        <pc:chgData name="Melissa Booth" userId="c671da75-30a2-4a4e-91ef-95c485812463" providerId="ADAL" clId="{992B9F01-BE22-41D6-8997-DCEFE553F447}" dt="2023-06-13T19:55:16.588" v="1954" actId="2696"/>
        <pc:sldMkLst>
          <pc:docMk/>
          <pc:sldMk cId="3150018000" sldId="306"/>
        </pc:sldMkLst>
      </pc:sldChg>
      <pc:sldChg chg="del">
        <pc:chgData name="Melissa Booth" userId="c671da75-30a2-4a4e-91ef-95c485812463" providerId="ADAL" clId="{992B9F01-BE22-41D6-8997-DCEFE553F447}" dt="2023-06-13T19:17:50.668" v="1151" actId="2696"/>
        <pc:sldMkLst>
          <pc:docMk/>
          <pc:sldMk cId="769805536" sldId="307"/>
        </pc:sldMkLst>
      </pc:sldChg>
      <pc:sldChg chg="addSp modSp del mod ord">
        <pc:chgData name="Melissa Booth" userId="c671da75-30a2-4a4e-91ef-95c485812463" providerId="ADAL" clId="{992B9F01-BE22-41D6-8997-DCEFE553F447}" dt="2023-06-13T20:01:33.071" v="2031" actId="2696"/>
        <pc:sldMkLst>
          <pc:docMk/>
          <pc:sldMk cId="128580778" sldId="308"/>
        </pc:sldMkLst>
        <pc:picChg chg="add mod ord">
          <ac:chgData name="Melissa Booth" userId="c671da75-30a2-4a4e-91ef-95c485812463" providerId="ADAL" clId="{992B9F01-BE22-41D6-8997-DCEFE553F447}" dt="2023-06-13T20:00:09.699" v="2015" actId="171"/>
          <ac:picMkLst>
            <pc:docMk/>
            <pc:sldMk cId="128580778" sldId="308"/>
            <ac:picMk id="3" creationId="{0C06AA27-CCB7-7D19-110F-61307BD8EA73}"/>
          </ac:picMkLst>
        </pc:picChg>
      </pc:sldChg>
      <pc:sldChg chg="del ord">
        <pc:chgData name="Melissa Booth" userId="c671da75-30a2-4a4e-91ef-95c485812463" providerId="ADAL" clId="{992B9F01-BE22-41D6-8997-DCEFE553F447}" dt="2023-06-13T20:04:08.658" v="2063" actId="2696"/>
        <pc:sldMkLst>
          <pc:docMk/>
          <pc:sldMk cId="2472584710" sldId="309"/>
        </pc:sldMkLst>
      </pc:sldChg>
      <pc:sldChg chg="del ord">
        <pc:chgData name="Melissa Booth" userId="c671da75-30a2-4a4e-91ef-95c485812463" providerId="ADAL" clId="{992B9F01-BE22-41D6-8997-DCEFE553F447}" dt="2023-06-13T20:02:36.586" v="2039" actId="2696"/>
        <pc:sldMkLst>
          <pc:docMk/>
          <pc:sldMk cId="1707580912" sldId="310"/>
        </pc:sldMkLst>
      </pc:sldChg>
      <pc:sldChg chg="del ord">
        <pc:chgData name="Melissa Booth" userId="c671da75-30a2-4a4e-91ef-95c485812463" providerId="ADAL" clId="{992B9F01-BE22-41D6-8997-DCEFE553F447}" dt="2023-06-13T19:30:57.915" v="1483" actId="2696"/>
        <pc:sldMkLst>
          <pc:docMk/>
          <pc:sldMk cId="1430144139" sldId="311"/>
        </pc:sldMkLst>
      </pc:sldChg>
      <pc:sldChg chg="addSp modSp del mod ord">
        <pc:chgData name="Melissa Booth" userId="c671da75-30a2-4a4e-91ef-95c485812463" providerId="ADAL" clId="{992B9F01-BE22-41D6-8997-DCEFE553F447}" dt="2023-06-13T20:04:37.159" v="2069" actId="2696"/>
        <pc:sldMkLst>
          <pc:docMk/>
          <pc:sldMk cId="265220947" sldId="312"/>
        </pc:sldMkLst>
        <pc:spChg chg="mod">
          <ac:chgData name="Melissa Booth" userId="c671da75-30a2-4a4e-91ef-95c485812463" providerId="ADAL" clId="{992B9F01-BE22-41D6-8997-DCEFE553F447}" dt="2023-06-13T19:16:29.111" v="1107" actId="403"/>
          <ac:spMkLst>
            <pc:docMk/>
            <pc:sldMk cId="265220947" sldId="312"/>
            <ac:spMk id="2" creationId="{A3543B37-F5AC-4709-A843-75DDF5D14493}"/>
          </ac:spMkLst>
        </pc:spChg>
        <pc:spChg chg="mod">
          <ac:chgData name="Melissa Booth" userId="c671da75-30a2-4a4e-91ef-95c485812463" providerId="ADAL" clId="{992B9F01-BE22-41D6-8997-DCEFE553F447}" dt="2023-06-13T19:16:51.298" v="1120" actId="1076"/>
          <ac:spMkLst>
            <pc:docMk/>
            <pc:sldMk cId="265220947" sldId="312"/>
            <ac:spMk id="5" creationId="{372CE93A-6A77-6F8E-48D8-1CE1A6FB3823}"/>
          </ac:spMkLst>
        </pc:spChg>
        <pc:picChg chg="add mod ord">
          <ac:chgData name="Melissa Booth" userId="c671da75-30a2-4a4e-91ef-95c485812463" providerId="ADAL" clId="{992B9F01-BE22-41D6-8997-DCEFE553F447}" dt="2023-06-13T19:16:24.126" v="1106" actId="171"/>
          <ac:picMkLst>
            <pc:docMk/>
            <pc:sldMk cId="265220947" sldId="312"/>
            <ac:picMk id="3" creationId="{3433C9BD-328F-3E1D-05A9-E715B11A939A}"/>
          </ac:picMkLst>
        </pc:picChg>
      </pc:sldChg>
      <pc:sldChg chg="addSp modSp mod ord">
        <pc:chgData name="Melissa Booth" userId="c671da75-30a2-4a4e-91ef-95c485812463" providerId="ADAL" clId="{992B9F01-BE22-41D6-8997-DCEFE553F447}" dt="2023-06-13T19:58:40.097" v="2004"/>
        <pc:sldMkLst>
          <pc:docMk/>
          <pc:sldMk cId="902462413" sldId="313"/>
        </pc:sldMkLst>
        <pc:spChg chg="mod">
          <ac:chgData name="Melissa Booth" userId="c671da75-30a2-4a4e-91ef-95c485812463" providerId="ADAL" clId="{992B9F01-BE22-41D6-8997-DCEFE553F447}" dt="2023-06-13T19:15:34.716" v="1080" actId="403"/>
          <ac:spMkLst>
            <pc:docMk/>
            <pc:sldMk cId="902462413" sldId="313"/>
            <ac:spMk id="2" creationId="{A3543B37-F5AC-4709-A843-75DDF5D14493}"/>
          </ac:spMkLst>
        </pc:spChg>
        <pc:spChg chg="mod">
          <ac:chgData name="Melissa Booth" userId="c671da75-30a2-4a4e-91ef-95c485812463" providerId="ADAL" clId="{992B9F01-BE22-41D6-8997-DCEFE553F447}" dt="2023-06-13T19:16:08.951" v="1104" actId="404"/>
          <ac:spMkLst>
            <pc:docMk/>
            <pc:sldMk cId="902462413" sldId="313"/>
            <ac:spMk id="5" creationId="{372CE93A-6A77-6F8E-48D8-1CE1A6FB3823}"/>
          </ac:spMkLst>
        </pc:spChg>
        <pc:picChg chg="add mod ord">
          <ac:chgData name="Melissa Booth" userId="c671da75-30a2-4a4e-91ef-95c485812463" providerId="ADAL" clId="{992B9F01-BE22-41D6-8997-DCEFE553F447}" dt="2023-06-13T19:15:13.482" v="1076" actId="171"/>
          <ac:picMkLst>
            <pc:docMk/>
            <pc:sldMk cId="902462413" sldId="313"/>
            <ac:picMk id="3" creationId="{1D409813-D98D-F280-9920-D2D9E78CE6C7}"/>
          </ac:picMkLst>
        </pc:picChg>
      </pc:sldChg>
      <pc:sldChg chg="addSp delSp modSp mod modTransition">
        <pc:chgData name="Melissa Booth" userId="c671da75-30a2-4a4e-91ef-95c485812463" providerId="ADAL" clId="{992B9F01-BE22-41D6-8997-DCEFE553F447}" dt="2023-06-14T14:07:52.131" v="2547"/>
        <pc:sldMkLst>
          <pc:docMk/>
          <pc:sldMk cId="1716561236" sldId="314"/>
        </pc:sldMkLst>
        <pc:spChg chg="del mod">
          <ac:chgData name="Melissa Booth" userId="c671da75-30a2-4a4e-91ef-95c485812463" providerId="ADAL" clId="{992B9F01-BE22-41D6-8997-DCEFE553F447}" dt="2023-06-13T16:11:33.963" v="141" actId="478"/>
          <ac:spMkLst>
            <pc:docMk/>
            <pc:sldMk cId="1716561236" sldId="314"/>
            <ac:spMk id="5" creationId="{8B7E7B80-982C-BEB9-704D-E00E9114C2CC}"/>
          </ac:spMkLst>
        </pc:spChg>
        <pc:picChg chg="mod">
          <ac:chgData name="Melissa Booth" userId="c671da75-30a2-4a4e-91ef-95c485812463" providerId="ADAL" clId="{992B9F01-BE22-41D6-8997-DCEFE553F447}" dt="2023-06-13T16:39:12.481" v="180" actId="1035"/>
          <ac:picMkLst>
            <pc:docMk/>
            <pc:sldMk cId="1716561236" sldId="314"/>
            <ac:picMk id="3" creationId="{BC73AC6E-34B7-4B96-C92D-F3710C65DD97}"/>
          </ac:picMkLst>
        </pc:picChg>
        <pc:picChg chg="add mod">
          <ac:chgData name="Melissa Booth" userId="c671da75-30a2-4a4e-91ef-95c485812463" providerId="ADAL" clId="{992B9F01-BE22-41D6-8997-DCEFE553F447}" dt="2023-06-13T16:39:19.177" v="182" actId="14100"/>
          <ac:picMkLst>
            <pc:docMk/>
            <pc:sldMk cId="1716561236" sldId="314"/>
            <ac:picMk id="6" creationId="{945C338E-65E6-3745-1930-932F856C241B}"/>
          </ac:picMkLst>
        </pc:picChg>
      </pc:sldChg>
      <pc:sldChg chg="del">
        <pc:chgData name="Melissa Booth" userId="c671da75-30a2-4a4e-91ef-95c485812463" providerId="ADAL" clId="{992B9F01-BE22-41D6-8997-DCEFE553F447}" dt="2023-06-13T16:43:56.058" v="203" actId="2696"/>
        <pc:sldMkLst>
          <pc:docMk/>
          <pc:sldMk cId="313435766" sldId="315"/>
        </pc:sldMkLst>
      </pc:sldChg>
      <pc:sldChg chg="del">
        <pc:chgData name="Melissa Booth" userId="c671da75-30a2-4a4e-91ef-95c485812463" providerId="ADAL" clId="{992B9F01-BE22-41D6-8997-DCEFE553F447}" dt="2023-06-13T19:18:20.045" v="1219" actId="2696"/>
        <pc:sldMkLst>
          <pc:docMk/>
          <pc:sldMk cId="3380272248" sldId="316"/>
        </pc:sldMkLst>
      </pc:sldChg>
      <pc:sldChg chg="addSp modSp mod ord">
        <pc:chgData name="Melissa Booth" userId="c671da75-30a2-4a4e-91ef-95c485812463" providerId="ADAL" clId="{992B9F01-BE22-41D6-8997-DCEFE553F447}" dt="2023-06-13T19:59:19.405" v="2011" actId="1076"/>
        <pc:sldMkLst>
          <pc:docMk/>
          <pc:sldMk cId="858131938" sldId="317"/>
        </pc:sldMkLst>
        <pc:spChg chg="mod">
          <ac:chgData name="Melissa Booth" userId="c671da75-30a2-4a4e-91ef-95c485812463" providerId="ADAL" clId="{992B9F01-BE22-41D6-8997-DCEFE553F447}" dt="2023-06-13T19:59:15.477" v="2010" actId="1076"/>
          <ac:spMkLst>
            <pc:docMk/>
            <pc:sldMk cId="858131938" sldId="317"/>
            <ac:spMk id="2" creationId="{A3543B37-F5AC-4709-A843-75DDF5D14493}"/>
          </ac:spMkLst>
        </pc:spChg>
        <pc:spChg chg="mod">
          <ac:chgData name="Melissa Booth" userId="c671da75-30a2-4a4e-91ef-95c485812463" providerId="ADAL" clId="{992B9F01-BE22-41D6-8997-DCEFE553F447}" dt="2023-06-13T19:59:19.405" v="2011" actId="1076"/>
          <ac:spMkLst>
            <pc:docMk/>
            <pc:sldMk cId="858131938" sldId="317"/>
            <ac:spMk id="13" creationId="{7ABE0787-0BDB-451F-B478-CFF966B2C95C}"/>
          </ac:spMkLst>
        </pc:spChg>
        <pc:picChg chg="add mod ord">
          <ac:chgData name="Melissa Booth" userId="c671da75-30a2-4a4e-91ef-95c485812463" providerId="ADAL" clId="{992B9F01-BE22-41D6-8997-DCEFE553F447}" dt="2023-06-13T19:14:54.930" v="1073" actId="171"/>
          <ac:picMkLst>
            <pc:docMk/>
            <pc:sldMk cId="858131938" sldId="317"/>
            <ac:picMk id="3" creationId="{32A363F8-E308-0DE9-B891-367996422FB5}"/>
          </ac:picMkLst>
        </pc:picChg>
      </pc:sldChg>
      <pc:sldChg chg="addSp modSp mod ord">
        <pc:chgData name="Melissa Booth" userId="c671da75-30a2-4a4e-91ef-95c485812463" providerId="ADAL" clId="{992B9F01-BE22-41D6-8997-DCEFE553F447}" dt="2023-06-13T19:55:43.236" v="1960" actId="14100"/>
        <pc:sldMkLst>
          <pc:docMk/>
          <pc:sldMk cId="120356482" sldId="318"/>
        </pc:sldMkLst>
        <pc:spChg chg="mod">
          <ac:chgData name="Melissa Booth" userId="c671da75-30a2-4a4e-91ef-95c485812463" providerId="ADAL" clId="{992B9F01-BE22-41D6-8997-DCEFE553F447}" dt="2023-06-13T19:55:43.236" v="1960" actId="14100"/>
          <ac:spMkLst>
            <pc:docMk/>
            <pc:sldMk cId="120356482" sldId="318"/>
            <ac:spMk id="2" creationId="{A3543B37-F5AC-4709-A843-75DDF5D14493}"/>
          </ac:spMkLst>
        </pc:spChg>
        <pc:picChg chg="add mod ord">
          <ac:chgData name="Melissa Booth" userId="c671da75-30a2-4a4e-91ef-95c485812463" providerId="ADAL" clId="{992B9F01-BE22-41D6-8997-DCEFE553F447}" dt="2023-06-13T19:55:31.650" v="1956" actId="171"/>
          <ac:picMkLst>
            <pc:docMk/>
            <pc:sldMk cId="120356482" sldId="318"/>
            <ac:picMk id="3" creationId="{AF0449CC-E21D-7EC4-815C-7CB2789FA68A}"/>
          </ac:picMkLst>
        </pc:picChg>
      </pc:sldChg>
      <pc:sldChg chg="del ord">
        <pc:chgData name="Melissa Booth" userId="c671da75-30a2-4a4e-91ef-95c485812463" providerId="ADAL" clId="{992B9F01-BE22-41D6-8997-DCEFE553F447}" dt="2023-06-13T19:57:26.612" v="1986" actId="2696"/>
        <pc:sldMkLst>
          <pc:docMk/>
          <pc:sldMk cId="3355079323" sldId="319"/>
        </pc:sldMkLst>
      </pc:sldChg>
      <pc:sldChg chg="new del">
        <pc:chgData name="Melissa Booth" userId="c671da75-30a2-4a4e-91ef-95c485812463" providerId="ADAL" clId="{992B9F01-BE22-41D6-8997-DCEFE553F447}" dt="2023-06-12T19:13:57.185" v="2" actId="2696"/>
        <pc:sldMkLst>
          <pc:docMk/>
          <pc:sldMk cId="3520744853" sldId="320"/>
        </pc:sldMkLst>
      </pc:sldChg>
      <pc:sldChg chg="modSp add mod modTransition">
        <pc:chgData name="Melissa Booth" userId="c671da75-30a2-4a4e-91ef-95c485812463" providerId="ADAL" clId="{992B9F01-BE22-41D6-8997-DCEFE553F447}" dt="2023-06-14T14:07:54.402" v="2548"/>
        <pc:sldMkLst>
          <pc:docMk/>
          <pc:sldMk cId="765976820" sldId="321"/>
        </pc:sldMkLst>
        <pc:spChg chg="mod">
          <ac:chgData name="Melissa Booth" userId="c671da75-30a2-4a4e-91ef-95c485812463" providerId="ADAL" clId="{992B9F01-BE22-41D6-8997-DCEFE553F447}" dt="2023-06-13T16:39:52.782" v="186" actId="1076"/>
          <ac:spMkLst>
            <pc:docMk/>
            <pc:sldMk cId="765976820" sldId="321"/>
            <ac:spMk id="3" creationId="{832B5627-7ABA-5DDA-E545-129F05CECB31}"/>
          </ac:spMkLst>
        </pc:spChg>
      </pc:sldChg>
      <pc:sldChg chg="new del">
        <pc:chgData name="Melissa Booth" userId="c671da75-30a2-4a4e-91ef-95c485812463" providerId="ADAL" clId="{992B9F01-BE22-41D6-8997-DCEFE553F447}" dt="2023-06-13T16:43:16.459" v="193" actId="2696"/>
        <pc:sldMkLst>
          <pc:docMk/>
          <pc:sldMk cId="2149209005" sldId="322"/>
        </pc:sldMkLst>
      </pc:sldChg>
      <pc:sldChg chg="addSp modSp new del">
        <pc:chgData name="Melissa Booth" userId="c671da75-30a2-4a4e-91ef-95c485812463" providerId="ADAL" clId="{992B9F01-BE22-41D6-8997-DCEFE553F447}" dt="2023-06-13T16:41:59.457" v="191" actId="2696"/>
        <pc:sldMkLst>
          <pc:docMk/>
          <pc:sldMk cId="3623331616" sldId="322"/>
        </pc:sldMkLst>
        <pc:spChg chg="add mod">
          <ac:chgData name="Melissa Booth" userId="c671da75-30a2-4a4e-91ef-95c485812463" providerId="ADAL" clId="{992B9F01-BE22-41D6-8997-DCEFE553F447}" dt="2023-06-13T16:41:43.098" v="190"/>
          <ac:spMkLst>
            <pc:docMk/>
            <pc:sldMk cId="3623331616" sldId="322"/>
            <ac:spMk id="4" creationId="{F8D2E4E7-C3AB-CDCA-3E13-B9B145050653}"/>
          </ac:spMkLst>
        </pc:spChg>
        <pc:spChg chg="add mod">
          <ac:chgData name="Melissa Booth" userId="c671da75-30a2-4a4e-91ef-95c485812463" providerId="ADAL" clId="{992B9F01-BE22-41D6-8997-DCEFE553F447}" dt="2023-06-13T16:41:43.098" v="190"/>
          <ac:spMkLst>
            <pc:docMk/>
            <pc:sldMk cId="3623331616" sldId="322"/>
            <ac:spMk id="5" creationId="{1656043F-D6E2-70FD-3B6F-FB12F81615CC}"/>
          </ac:spMkLst>
        </pc:spChg>
        <pc:spChg chg="add mod">
          <ac:chgData name="Melissa Booth" userId="c671da75-30a2-4a4e-91ef-95c485812463" providerId="ADAL" clId="{992B9F01-BE22-41D6-8997-DCEFE553F447}" dt="2023-06-13T16:41:43.098" v="190"/>
          <ac:spMkLst>
            <pc:docMk/>
            <pc:sldMk cId="3623331616" sldId="322"/>
            <ac:spMk id="6" creationId="{8D92F7E6-96D6-D886-7C22-5EB2AECDED01}"/>
          </ac:spMkLst>
        </pc:spChg>
        <pc:picChg chg="add mod">
          <ac:chgData name="Melissa Booth" userId="c671da75-30a2-4a4e-91ef-95c485812463" providerId="ADAL" clId="{992B9F01-BE22-41D6-8997-DCEFE553F447}" dt="2023-06-13T16:41:43.098" v="190"/>
          <ac:picMkLst>
            <pc:docMk/>
            <pc:sldMk cId="3623331616" sldId="322"/>
            <ac:picMk id="7" creationId="{BC88D288-7D2D-875E-554C-C356FEB329A0}"/>
          </ac:picMkLst>
        </pc:picChg>
      </pc:sldChg>
      <pc:sldChg chg="modSp mod ord modTransition">
        <pc:chgData name="Melissa Booth" userId="c671da75-30a2-4a4e-91ef-95c485812463" providerId="ADAL" clId="{992B9F01-BE22-41D6-8997-DCEFE553F447}" dt="2023-06-14T14:08:00.387" v="2550"/>
        <pc:sldMkLst>
          <pc:docMk/>
          <pc:sldMk cId="51016420" sldId="323"/>
        </pc:sldMkLst>
        <pc:spChg chg="mod">
          <ac:chgData name="Melissa Booth" userId="c671da75-30a2-4a4e-91ef-95c485812463" providerId="ADAL" clId="{992B9F01-BE22-41D6-8997-DCEFE553F447}" dt="2023-06-13T16:44:21.586" v="208" actId="20577"/>
          <ac:spMkLst>
            <pc:docMk/>
            <pc:sldMk cId="51016420" sldId="323"/>
            <ac:spMk id="2" creationId="{C4300AEF-1595-4419-801B-6E36A33BB8CF}"/>
          </ac:spMkLst>
        </pc:spChg>
      </pc:sldChg>
      <pc:sldChg chg="addSp delSp modSp add mod ord modTransition modNotesTx">
        <pc:chgData name="Melissa Booth" userId="c671da75-30a2-4a4e-91ef-95c485812463" providerId="ADAL" clId="{992B9F01-BE22-41D6-8997-DCEFE553F447}" dt="2023-06-14T14:08:06.243" v="2551"/>
        <pc:sldMkLst>
          <pc:docMk/>
          <pc:sldMk cId="1190986558" sldId="324"/>
        </pc:sldMkLst>
        <pc:spChg chg="del">
          <ac:chgData name="Melissa Booth" userId="c671da75-30a2-4a4e-91ef-95c485812463" providerId="ADAL" clId="{992B9F01-BE22-41D6-8997-DCEFE553F447}" dt="2023-06-13T18:30:12.978" v="457" actId="478"/>
          <ac:spMkLst>
            <pc:docMk/>
            <pc:sldMk cId="1190986558" sldId="324"/>
            <ac:spMk id="2" creationId="{55320B4F-D95D-4852-BC81-5D46AD6F6BA2}"/>
          </ac:spMkLst>
        </pc:spChg>
        <pc:spChg chg="add mod">
          <ac:chgData name="Melissa Booth" userId="c671da75-30a2-4a4e-91ef-95c485812463" providerId="ADAL" clId="{992B9F01-BE22-41D6-8997-DCEFE553F447}" dt="2023-06-13T18:31:35.040" v="470" actId="1076"/>
          <ac:spMkLst>
            <pc:docMk/>
            <pc:sldMk cId="1190986558" sldId="324"/>
            <ac:spMk id="6" creationId="{27F42A56-EDE8-E96A-3D44-6990D2150650}"/>
          </ac:spMkLst>
        </pc:spChg>
        <pc:spChg chg="add mod">
          <ac:chgData name="Melissa Booth" userId="c671da75-30a2-4a4e-91ef-95c485812463" providerId="ADAL" clId="{992B9F01-BE22-41D6-8997-DCEFE553F447}" dt="2023-06-13T18:31:42.635" v="471" actId="403"/>
          <ac:spMkLst>
            <pc:docMk/>
            <pc:sldMk cId="1190986558" sldId="324"/>
            <ac:spMk id="7" creationId="{6654954D-DC29-FFB6-2DA9-04E662A9D120}"/>
          </ac:spMkLst>
        </pc:spChg>
        <pc:spChg chg="add mod">
          <ac:chgData name="Melissa Booth" userId="c671da75-30a2-4a4e-91ef-95c485812463" providerId="ADAL" clId="{992B9F01-BE22-41D6-8997-DCEFE553F447}" dt="2023-06-13T18:31:47.462" v="472" actId="403"/>
          <ac:spMkLst>
            <pc:docMk/>
            <pc:sldMk cId="1190986558" sldId="324"/>
            <ac:spMk id="8" creationId="{3B40F5F4-C3E1-F8A9-2F19-C30F39A74438}"/>
          </ac:spMkLst>
        </pc:spChg>
        <pc:picChg chg="add del mod">
          <ac:chgData name="Melissa Booth" userId="c671da75-30a2-4a4e-91ef-95c485812463" providerId="ADAL" clId="{992B9F01-BE22-41D6-8997-DCEFE553F447}" dt="2023-06-13T18:25:45.938" v="382"/>
          <ac:picMkLst>
            <pc:docMk/>
            <pc:sldMk cId="1190986558" sldId="324"/>
            <ac:picMk id="3" creationId="{20C3E7B9-D8EA-E5A7-2175-ED3B4384DA14}"/>
          </ac:picMkLst>
        </pc:picChg>
        <pc:picChg chg="add mod ord">
          <ac:chgData name="Melissa Booth" userId="c671da75-30a2-4a4e-91ef-95c485812463" providerId="ADAL" clId="{992B9F01-BE22-41D6-8997-DCEFE553F447}" dt="2023-06-13T18:30:09.350" v="456" actId="171"/>
          <ac:picMkLst>
            <pc:docMk/>
            <pc:sldMk cId="1190986558" sldId="324"/>
            <ac:picMk id="4" creationId="{B390ADE5-56E4-1B5B-4FA8-538B161F31A9}"/>
          </ac:picMkLst>
        </pc:picChg>
      </pc:sldChg>
      <pc:sldChg chg="addSp delSp modSp add mod ord modTransition modNotesTx">
        <pc:chgData name="Melissa Booth" userId="c671da75-30a2-4a4e-91ef-95c485812463" providerId="ADAL" clId="{992B9F01-BE22-41D6-8997-DCEFE553F447}" dt="2023-06-14T14:08:30.371" v="2557"/>
        <pc:sldMkLst>
          <pc:docMk/>
          <pc:sldMk cId="3470507732" sldId="325"/>
        </pc:sldMkLst>
        <pc:spChg chg="del">
          <ac:chgData name="Melissa Booth" userId="c671da75-30a2-4a4e-91ef-95c485812463" providerId="ADAL" clId="{992B9F01-BE22-41D6-8997-DCEFE553F447}" dt="2023-06-13T19:25:53.768" v="1373" actId="478"/>
          <ac:spMkLst>
            <pc:docMk/>
            <pc:sldMk cId="3470507732" sldId="325"/>
            <ac:spMk id="2" creationId="{55320B4F-D95D-4852-BC81-5D46AD6F6BA2}"/>
          </ac:spMkLst>
        </pc:spChg>
        <pc:spChg chg="add del mod">
          <ac:chgData name="Melissa Booth" userId="c671da75-30a2-4a4e-91ef-95c485812463" providerId="ADAL" clId="{992B9F01-BE22-41D6-8997-DCEFE553F447}" dt="2023-06-13T19:25:33.958" v="1370"/>
          <ac:spMkLst>
            <pc:docMk/>
            <pc:sldMk cId="3470507732" sldId="325"/>
            <ac:spMk id="8" creationId="{305C7F0F-0CA4-EA85-FC07-B3ACD039C29D}"/>
          </ac:spMkLst>
        </pc:spChg>
        <pc:spChg chg="add del mod">
          <ac:chgData name="Melissa Booth" userId="c671da75-30a2-4a4e-91ef-95c485812463" providerId="ADAL" clId="{992B9F01-BE22-41D6-8997-DCEFE553F447}" dt="2023-06-13T19:25:33.958" v="1370"/>
          <ac:spMkLst>
            <pc:docMk/>
            <pc:sldMk cId="3470507732" sldId="325"/>
            <ac:spMk id="10" creationId="{493FE715-A1FE-980F-80C6-4ACA547CE8DC}"/>
          </ac:spMkLst>
        </pc:spChg>
        <pc:spChg chg="add del mod">
          <ac:chgData name="Melissa Booth" userId="c671da75-30a2-4a4e-91ef-95c485812463" providerId="ADAL" clId="{992B9F01-BE22-41D6-8997-DCEFE553F447}" dt="2023-06-13T19:25:33.958" v="1370"/>
          <ac:spMkLst>
            <pc:docMk/>
            <pc:sldMk cId="3470507732" sldId="325"/>
            <ac:spMk id="11" creationId="{CA388B4C-E5C4-9ABD-26C9-72CEC14FD29B}"/>
          </ac:spMkLst>
        </pc:spChg>
        <pc:spChg chg="add del mod">
          <ac:chgData name="Melissa Booth" userId="c671da75-30a2-4a4e-91ef-95c485812463" providerId="ADAL" clId="{992B9F01-BE22-41D6-8997-DCEFE553F447}" dt="2023-06-13T19:25:33.958" v="1370"/>
          <ac:spMkLst>
            <pc:docMk/>
            <pc:sldMk cId="3470507732" sldId="325"/>
            <ac:spMk id="16" creationId="{80069779-B297-9C2B-479C-1BAB10FB2E10}"/>
          </ac:spMkLst>
        </pc:spChg>
        <pc:spChg chg="add del mod">
          <ac:chgData name="Melissa Booth" userId="c671da75-30a2-4a4e-91ef-95c485812463" providerId="ADAL" clId="{992B9F01-BE22-41D6-8997-DCEFE553F447}" dt="2023-06-13T19:25:33.958" v="1370"/>
          <ac:spMkLst>
            <pc:docMk/>
            <pc:sldMk cId="3470507732" sldId="325"/>
            <ac:spMk id="17" creationId="{55E5A3B1-F03C-A946-E27B-98176C26B650}"/>
          </ac:spMkLst>
        </pc:spChg>
        <pc:spChg chg="add del mod">
          <ac:chgData name="Melissa Booth" userId="c671da75-30a2-4a4e-91ef-95c485812463" providerId="ADAL" clId="{992B9F01-BE22-41D6-8997-DCEFE553F447}" dt="2023-06-13T19:25:33.958" v="1370"/>
          <ac:spMkLst>
            <pc:docMk/>
            <pc:sldMk cId="3470507732" sldId="325"/>
            <ac:spMk id="18" creationId="{6CFE6761-3E3D-B3F1-BDFA-4D1A6D390B05}"/>
          </ac:spMkLst>
        </pc:spChg>
        <pc:spChg chg="add del mod">
          <ac:chgData name="Melissa Booth" userId="c671da75-30a2-4a4e-91ef-95c485812463" providerId="ADAL" clId="{992B9F01-BE22-41D6-8997-DCEFE553F447}" dt="2023-06-13T19:25:33.958" v="1370"/>
          <ac:spMkLst>
            <pc:docMk/>
            <pc:sldMk cId="3470507732" sldId="325"/>
            <ac:spMk id="19" creationId="{4B205592-8A10-C4E9-C143-D0414294AD07}"/>
          </ac:spMkLst>
        </pc:spChg>
        <pc:spChg chg="add mod">
          <ac:chgData name="Melissa Booth" userId="c671da75-30a2-4a4e-91ef-95c485812463" providerId="ADAL" clId="{992B9F01-BE22-41D6-8997-DCEFE553F447}" dt="2023-06-13T19:26:34.167" v="1393" actId="1035"/>
          <ac:spMkLst>
            <pc:docMk/>
            <pc:sldMk cId="3470507732" sldId="325"/>
            <ac:spMk id="20" creationId="{60FEC67F-7E38-37DD-0F31-F2BD8C2D4C3A}"/>
          </ac:spMkLst>
        </pc:spChg>
        <pc:spChg chg="add mod">
          <ac:chgData name="Melissa Booth" userId="c671da75-30a2-4a4e-91ef-95c485812463" providerId="ADAL" clId="{992B9F01-BE22-41D6-8997-DCEFE553F447}" dt="2023-06-13T19:26:38.888" v="1400" actId="1035"/>
          <ac:spMkLst>
            <pc:docMk/>
            <pc:sldMk cId="3470507732" sldId="325"/>
            <ac:spMk id="25" creationId="{F24CD145-8C18-3F3F-4CDE-D28307F69423}"/>
          </ac:spMkLst>
        </pc:spChg>
        <pc:spChg chg="add mod">
          <ac:chgData name="Melissa Booth" userId="c671da75-30a2-4a4e-91ef-95c485812463" providerId="ADAL" clId="{992B9F01-BE22-41D6-8997-DCEFE553F447}" dt="2023-06-13T19:27:09.088" v="1444" actId="1035"/>
          <ac:spMkLst>
            <pc:docMk/>
            <pc:sldMk cId="3470507732" sldId="325"/>
            <ac:spMk id="26" creationId="{E45A9B40-A328-CF69-0109-3C105CB14AA6}"/>
          </ac:spMkLst>
        </pc:spChg>
        <pc:spChg chg="add mod">
          <ac:chgData name="Melissa Booth" userId="c671da75-30a2-4a4e-91ef-95c485812463" providerId="ADAL" clId="{992B9F01-BE22-41D6-8997-DCEFE553F447}" dt="2023-06-13T19:26:56.591" v="1433" actId="1036"/>
          <ac:spMkLst>
            <pc:docMk/>
            <pc:sldMk cId="3470507732" sldId="325"/>
            <ac:spMk id="27" creationId="{0561D047-01B6-92B9-A2A6-C661AB9E9656}"/>
          </ac:spMkLst>
        </pc:spChg>
        <pc:spChg chg="add mod">
          <ac:chgData name="Melissa Booth" userId="c671da75-30a2-4a4e-91ef-95c485812463" providerId="ADAL" clId="{992B9F01-BE22-41D6-8997-DCEFE553F447}" dt="2023-06-13T19:26:56.591" v="1433" actId="1036"/>
          <ac:spMkLst>
            <pc:docMk/>
            <pc:sldMk cId="3470507732" sldId="325"/>
            <ac:spMk id="28" creationId="{B47540EF-C33F-E9F6-3D96-91D63A10AAA6}"/>
          </ac:spMkLst>
        </pc:spChg>
        <pc:picChg chg="add del mod">
          <ac:chgData name="Melissa Booth" userId="c671da75-30a2-4a4e-91ef-95c485812463" providerId="ADAL" clId="{992B9F01-BE22-41D6-8997-DCEFE553F447}" dt="2023-06-13T18:54:07.648" v="873"/>
          <ac:picMkLst>
            <pc:docMk/>
            <pc:sldMk cId="3470507732" sldId="325"/>
            <ac:picMk id="3" creationId="{C954462F-5B6C-0137-FE63-8B7D24766305}"/>
          </ac:picMkLst>
        </pc:picChg>
        <pc:picChg chg="add del mod">
          <ac:chgData name="Melissa Booth" userId="c671da75-30a2-4a4e-91ef-95c485812463" providerId="ADAL" clId="{992B9F01-BE22-41D6-8997-DCEFE553F447}" dt="2023-06-13T18:54:35.872" v="875"/>
          <ac:picMkLst>
            <pc:docMk/>
            <pc:sldMk cId="3470507732" sldId="325"/>
            <ac:picMk id="4" creationId="{70A7944F-0ED0-7211-6527-9A1FA1CF9981}"/>
          </ac:picMkLst>
        </pc:picChg>
        <pc:picChg chg="mod ord">
          <ac:chgData name="Melissa Booth" userId="c671da75-30a2-4a4e-91ef-95c485812463" providerId="ADAL" clId="{992B9F01-BE22-41D6-8997-DCEFE553F447}" dt="2023-06-13T19:26:20.677" v="1382" actId="171"/>
          <ac:picMkLst>
            <pc:docMk/>
            <pc:sldMk cId="3470507732" sldId="325"/>
            <ac:picMk id="5" creationId="{DC0EF8D1-CAD1-4C80-B8CA-F816F9040831}"/>
          </ac:picMkLst>
        </pc:picChg>
        <pc:picChg chg="add del mod">
          <ac:chgData name="Melissa Booth" userId="c671da75-30a2-4a4e-91ef-95c485812463" providerId="ADAL" clId="{992B9F01-BE22-41D6-8997-DCEFE553F447}" dt="2023-06-13T18:55:40.416" v="878" actId="478"/>
          <ac:picMkLst>
            <pc:docMk/>
            <pc:sldMk cId="3470507732" sldId="325"/>
            <ac:picMk id="6" creationId="{B2303FB2-E957-9C6D-50CE-39740B39E6D4}"/>
          </ac:picMkLst>
        </pc:picChg>
        <pc:picChg chg="add mod ord">
          <ac:chgData name="Melissa Booth" userId="c671da75-30a2-4a4e-91ef-95c485812463" providerId="ADAL" clId="{992B9F01-BE22-41D6-8997-DCEFE553F447}" dt="2023-06-13T19:07:26.051" v="894" actId="167"/>
          <ac:picMkLst>
            <pc:docMk/>
            <pc:sldMk cId="3470507732" sldId="325"/>
            <ac:picMk id="7" creationId="{85433E7E-FFE1-12DC-D4AE-E92C3B771BD7}"/>
          </ac:picMkLst>
        </pc:picChg>
        <pc:picChg chg="add del mod">
          <ac:chgData name="Melissa Booth" userId="c671da75-30a2-4a4e-91ef-95c485812463" providerId="ADAL" clId="{992B9F01-BE22-41D6-8997-DCEFE553F447}" dt="2023-06-13T19:25:33.958" v="1370"/>
          <ac:picMkLst>
            <pc:docMk/>
            <pc:sldMk cId="3470507732" sldId="325"/>
            <ac:picMk id="9" creationId="{FCAA866D-9DF4-4804-D6F4-9514000B9921}"/>
          </ac:picMkLst>
        </pc:picChg>
        <pc:picChg chg="add del mod">
          <ac:chgData name="Melissa Booth" userId="c671da75-30a2-4a4e-91ef-95c485812463" providerId="ADAL" clId="{992B9F01-BE22-41D6-8997-DCEFE553F447}" dt="2023-06-13T19:25:33.958" v="1370"/>
          <ac:picMkLst>
            <pc:docMk/>
            <pc:sldMk cId="3470507732" sldId="325"/>
            <ac:picMk id="12" creationId="{C4D04AD7-4E20-3F2A-10BA-B1B5BBDE0F21}"/>
          </ac:picMkLst>
        </pc:picChg>
        <pc:picChg chg="add del mod">
          <ac:chgData name="Melissa Booth" userId="c671da75-30a2-4a4e-91ef-95c485812463" providerId="ADAL" clId="{992B9F01-BE22-41D6-8997-DCEFE553F447}" dt="2023-06-13T19:25:33.958" v="1370"/>
          <ac:picMkLst>
            <pc:docMk/>
            <pc:sldMk cId="3470507732" sldId="325"/>
            <ac:picMk id="13" creationId="{65717E54-CE7E-159B-2B99-37198B742DCE}"/>
          </ac:picMkLst>
        </pc:picChg>
        <pc:picChg chg="add del mod">
          <ac:chgData name="Melissa Booth" userId="c671da75-30a2-4a4e-91ef-95c485812463" providerId="ADAL" clId="{992B9F01-BE22-41D6-8997-DCEFE553F447}" dt="2023-06-13T19:25:33.958" v="1370"/>
          <ac:picMkLst>
            <pc:docMk/>
            <pc:sldMk cId="3470507732" sldId="325"/>
            <ac:picMk id="14" creationId="{6D83C128-DFC6-6A84-C821-9EFB0ABC50C4}"/>
          </ac:picMkLst>
        </pc:picChg>
        <pc:picChg chg="add del mod">
          <ac:chgData name="Melissa Booth" userId="c671da75-30a2-4a4e-91ef-95c485812463" providerId="ADAL" clId="{992B9F01-BE22-41D6-8997-DCEFE553F447}" dt="2023-06-13T19:25:33.958" v="1370"/>
          <ac:picMkLst>
            <pc:docMk/>
            <pc:sldMk cId="3470507732" sldId="325"/>
            <ac:picMk id="15" creationId="{C44C0AF2-ABC7-59BA-2A27-0BDBCFA88EE8}"/>
          </ac:picMkLst>
        </pc:picChg>
        <pc:picChg chg="add mod">
          <ac:chgData name="Melissa Booth" userId="c671da75-30a2-4a4e-91ef-95c485812463" providerId="ADAL" clId="{992B9F01-BE22-41D6-8997-DCEFE553F447}" dt="2023-06-13T19:27:05.474" v="1440" actId="1036"/>
          <ac:picMkLst>
            <pc:docMk/>
            <pc:sldMk cId="3470507732" sldId="325"/>
            <ac:picMk id="21" creationId="{CC51D3F2-33B5-D573-E2A1-0ECB0B5FCA79}"/>
          </ac:picMkLst>
        </pc:picChg>
        <pc:picChg chg="add mod">
          <ac:chgData name="Melissa Booth" userId="c671da75-30a2-4a4e-91ef-95c485812463" providerId="ADAL" clId="{992B9F01-BE22-41D6-8997-DCEFE553F447}" dt="2023-06-13T19:27:05.474" v="1440" actId="1036"/>
          <ac:picMkLst>
            <pc:docMk/>
            <pc:sldMk cId="3470507732" sldId="325"/>
            <ac:picMk id="22" creationId="{B4DFA0B2-6D5C-977C-C5D1-C7AB13B12CE0}"/>
          </ac:picMkLst>
        </pc:picChg>
        <pc:picChg chg="add mod">
          <ac:chgData name="Melissa Booth" userId="c671da75-30a2-4a4e-91ef-95c485812463" providerId="ADAL" clId="{992B9F01-BE22-41D6-8997-DCEFE553F447}" dt="2023-06-13T19:26:56.591" v="1433" actId="1036"/>
          <ac:picMkLst>
            <pc:docMk/>
            <pc:sldMk cId="3470507732" sldId="325"/>
            <ac:picMk id="23" creationId="{8CF2F247-C589-007B-84B3-34F07E54741C}"/>
          </ac:picMkLst>
        </pc:picChg>
        <pc:picChg chg="add mod">
          <ac:chgData name="Melissa Booth" userId="c671da75-30a2-4a4e-91ef-95c485812463" providerId="ADAL" clId="{992B9F01-BE22-41D6-8997-DCEFE553F447}" dt="2023-06-13T19:26:56.591" v="1433" actId="1036"/>
          <ac:picMkLst>
            <pc:docMk/>
            <pc:sldMk cId="3470507732" sldId="325"/>
            <ac:picMk id="24" creationId="{22322AAF-070B-8BA6-D1EA-08D21301F058}"/>
          </ac:picMkLst>
        </pc:picChg>
      </pc:sldChg>
      <pc:sldChg chg="addSp delSp modSp add mod ord modTransition modNotesTx">
        <pc:chgData name="Melissa Booth" userId="c671da75-30a2-4a4e-91ef-95c485812463" providerId="ADAL" clId="{992B9F01-BE22-41D6-8997-DCEFE553F447}" dt="2023-06-14T14:08:11.386" v="2553"/>
        <pc:sldMkLst>
          <pc:docMk/>
          <pc:sldMk cId="11188779" sldId="326"/>
        </pc:sldMkLst>
        <pc:spChg chg="del">
          <ac:chgData name="Melissa Booth" userId="c671da75-30a2-4a4e-91ef-95c485812463" providerId="ADAL" clId="{992B9F01-BE22-41D6-8997-DCEFE553F447}" dt="2023-06-13T18:39:05.674" v="557" actId="478"/>
          <ac:spMkLst>
            <pc:docMk/>
            <pc:sldMk cId="11188779" sldId="326"/>
            <ac:spMk id="2" creationId="{55320B4F-D95D-4852-BC81-5D46AD6F6BA2}"/>
          </ac:spMkLst>
        </pc:spChg>
        <pc:spChg chg="add mod">
          <ac:chgData name="Melissa Booth" userId="c671da75-30a2-4a4e-91ef-95c485812463" providerId="ADAL" clId="{992B9F01-BE22-41D6-8997-DCEFE553F447}" dt="2023-06-13T18:39:15.686" v="560" actId="255"/>
          <ac:spMkLst>
            <pc:docMk/>
            <pc:sldMk cId="11188779" sldId="326"/>
            <ac:spMk id="6" creationId="{51142F6D-332A-B679-4C63-D3EA1A06C5DB}"/>
          </ac:spMkLst>
        </pc:spChg>
        <pc:spChg chg="add mod">
          <ac:chgData name="Melissa Booth" userId="c671da75-30a2-4a4e-91ef-95c485812463" providerId="ADAL" clId="{992B9F01-BE22-41D6-8997-DCEFE553F447}" dt="2023-06-13T18:40:07.439" v="587" actId="1036"/>
          <ac:spMkLst>
            <pc:docMk/>
            <pc:sldMk cId="11188779" sldId="326"/>
            <ac:spMk id="7" creationId="{C8813E45-28E3-FA28-A0F5-0129E6EF6DF5}"/>
          </ac:spMkLst>
        </pc:spChg>
        <pc:spChg chg="add mod">
          <ac:chgData name="Melissa Booth" userId="c671da75-30a2-4a4e-91ef-95c485812463" providerId="ADAL" clId="{992B9F01-BE22-41D6-8997-DCEFE553F447}" dt="2023-06-13T18:40:18.448" v="589" actId="1076"/>
          <ac:spMkLst>
            <pc:docMk/>
            <pc:sldMk cId="11188779" sldId="326"/>
            <ac:spMk id="8" creationId="{C15F695E-2589-49AB-3585-F4E0567A793C}"/>
          </ac:spMkLst>
        </pc:spChg>
        <pc:picChg chg="add del mod">
          <ac:chgData name="Melissa Booth" userId="c671da75-30a2-4a4e-91ef-95c485812463" providerId="ADAL" clId="{992B9F01-BE22-41D6-8997-DCEFE553F447}" dt="2023-06-13T18:36:03.583" v="542"/>
          <ac:picMkLst>
            <pc:docMk/>
            <pc:sldMk cId="11188779" sldId="326"/>
            <ac:picMk id="3" creationId="{B0C8F977-E889-8E98-7719-53C6EE0F1CD3}"/>
          </ac:picMkLst>
        </pc:picChg>
        <pc:picChg chg="add mod ord">
          <ac:chgData name="Melissa Booth" userId="c671da75-30a2-4a4e-91ef-95c485812463" providerId="ADAL" clId="{992B9F01-BE22-41D6-8997-DCEFE553F447}" dt="2023-06-13T18:39:00.828" v="556" actId="167"/>
          <ac:picMkLst>
            <pc:docMk/>
            <pc:sldMk cId="11188779" sldId="326"/>
            <ac:picMk id="4" creationId="{9336FDF0-D2DE-A47D-D322-F0446C3EB942}"/>
          </ac:picMkLst>
        </pc:picChg>
      </pc:sldChg>
      <pc:sldChg chg="addSp delSp modSp add mod ord modNotesTx">
        <pc:chgData name="Melissa Booth" userId="c671da75-30a2-4a4e-91ef-95c485812463" providerId="ADAL" clId="{992B9F01-BE22-41D6-8997-DCEFE553F447}" dt="2023-06-13T21:35:21.422" v="2525" actId="20577"/>
        <pc:sldMkLst>
          <pc:docMk/>
          <pc:sldMk cId="4138289459" sldId="327"/>
        </pc:sldMkLst>
        <pc:spChg chg="del">
          <ac:chgData name="Melissa Booth" userId="c671da75-30a2-4a4e-91ef-95c485812463" providerId="ADAL" clId="{992B9F01-BE22-41D6-8997-DCEFE553F447}" dt="2023-06-13T16:51:55.327" v="257" actId="478"/>
          <ac:spMkLst>
            <pc:docMk/>
            <pc:sldMk cId="4138289459" sldId="327"/>
            <ac:spMk id="2" creationId="{A3543B37-F5AC-4709-A843-75DDF5D14493}"/>
          </ac:spMkLst>
        </pc:spChg>
        <pc:spChg chg="del">
          <ac:chgData name="Melissa Booth" userId="c671da75-30a2-4a4e-91ef-95c485812463" providerId="ADAL" clId="{992B9F01-BE22-41D6-8997-DCEFE553F447}" dt="2023-06-13T16:51:57.411" v="258" actId="478"/>
          <ac:spMkLst>
            <pc:docMk/>
            <pc:sldMk cId="4138289459" sldId="327"/>
            <ac:spMk id="5" creationId="{AC73B4C8-8F31-4BE1-B1E5-0A376E456E0A}"/>
          </ac:spMkLst>
        </pc:spChg>
        <pc:spChg chg="add del mod">
          <ac:chgData name="Melissa Booth" userId="c671da75-30a2-4a4e-91ef-95c485812463" providerId="ADAL" clId="{992B9F01-BE22-41D6-8997-DCEFE553F447}" dt="2023-06-13T16:52:37.557" v="269" actId="478"/>
          <ac:spMkLst>
            <pc:docMk/>
            <pc:sldMk cId="4138289459" sldId="327"/>
            <ac:spMk id="7" creationId="{909F8F16-5857-61AF-6487-E144012850ED}"/>
          </ac:spMkLst>
        </pc:spChg>
        <pc:spChg chg="add del mod">
          <ac:chgData name="Melissa Booth" userId="c671da75-30a2-4a4e-91ef-95c485812463" providerId="ADAL" clId="{992B9F01-BE22-41D6-8997-DCEFE553F447}" dt="2023-06-13T16:52:39.236" v="270" actId="478"/>
          <ac:spMkLst>
            <pc:docMk/>
            <pc:sldMk cId="4138289459" sldId="327"/>
            <ac:spMk id="9" creationId="{520FA14D-ED8F-988D-8CF9-385E2BE67869}"/>
          </ac:spMkLst>
        </pc:spChg>
        <pc:spChg chg="add mod">
          <ac:chgData name="Melissa Booth" userId="c671da75-30a2-4a4e-91ef-95c485812463" providerId="ADAL" clId="{992B9F01-BE22-41D6-8997-DCEFE553F447}" dt="2023-06-13T20:25:00.659" v="2474" actId="113"/>
          <ac:spMkLst>
            <pc:docMk/>
            <pc:sldMk cId="4138289459" sldId="327"/>
            <ac:spMk id="10" creationId="{4834D358-8B68-B8F2-FDDC-401575D0B8E5}"/>
          </ac:spMkLst>
        </pc:spChg>
        <pc:graphicFrameChg chg="add mod">
          <ac:chgData name="Melissa Booth" userId="c671da75-30a2-4a4e-91ef-95c485812463" providerId="ADAL" clId="{992B9F01-BE22-41D6-8997-DCEFE553F447}" dt="2023-06-13T16:53:02.864" v="301" actId="1038"/>
          <ac:graphicFrameMkLst>
            <pc:docMk/>
            <pc:sldMk cId="4138289459" sldId="327"/>
            <ac:graphicFrameMk id="11" creationId="{96D2171A-9846-2C6E-1B4B-BA8C251197CE}"/>
          </ac:graphicFrameMkLst>
        </pc:graphicFrameChg>
        <pc:picChg chg="del">
          <ac:chgData name="Melissa Booth" userId="c671da75-30a2-4a4e-91ef-95c485812463" providerId="ADAL" clId="{992B9F01-BE22-41D6-8997-DCEFE553F447}" dt="2023-06-13T16:51:58.006" v="259" actId="478"/>
          <ac:picMkLst>
            <pc:docMk/>
            <pc:sldMk cId="4138289459" sldId="327"/>
            <ac:picMk id="3" creationId="{6E9F7074-990D-DC98-ED4E-E30D09528F05}"/>
          </ac:picMkLst>
        </pc:picChg>
        <pc:picChg chg="ord">
          <ac:chgData name="Melissa Booth" userId="c671da75-30a2-4a4e-91ef-95c485812463" providerId="ADAL" clId="{992B9F01-BE22-41D6-8997-DCEFE553F447}" dt="2023-06-13T20:25:03.490" v="2475" actId="166"/>
          <ac:picMkLst>
            <pc:docMk/>
            <pc:sldMk cId="4138289459" sldId="327"/>
            <ac:picMk id="4" creationId="{F3AA2D4E-6895-4356-A1ED-FE116CBA0B23}"/>
          </ac:picMkLst>
        </pc:picChg>
      </pc:sldChg>
      <pc:sldChg chg="addSp delSp modSp add mod ord modNotesTx">
        <pc:chgData name="Melissa Booth" userId="c671da75-30a2-4a4e-91ef-95c485812463" providerId="ADAL" clId="{992B9F01-BE22-41D6-8997-DCEFE553F447}" dt="2023-06-13T21:35:26.813" v="2532" actId="20577"/>
        <pc:sldMkLst>
          <pc:docMk/>
          <pc:sldMk cId="1366139661" sldId="328"/>
        </pc:sldMkLst>
        <pc:spChg chg="add mod">
          <ac:chgData name="Melissa Booth" userId="c671da75-30a2-4a4e-91ef-95c485812463" providerId="ADAL" clId="{992B9F01-BE22-41D6-8997-DCEFE553F447}" dt="2023-06-13T20:24:50.457" v="2471" actId="113"/>
          <ac:spMkLst>
            <pc:docMk/>
            <pc:sldMk cId="1366139661" sldId="328"/>
            <ac:spMk id="2" creationId="{059164BB-8755-42D3-72AB-ED8E5CA7A893}"/>
          </ac:spMkLst>
        </pc:spChg>
        <pc:spChg chg="del mod">
          <ac:chgData name="Melissa Booth" userId="c671da75-30a2-4a4e-91ef-95c485812463" providerId="ADAL" clId="{992B9F01-BE22-41D6-8997-DCEFE553F447}" dt="2023-06-13T16:55:39.923" v="357" actId="478"/>
          <ac:spMkLst>
            <pc:docMk/>
            <pc:sldMk cId="1366139661" sldId="328"/>
            <ac:spMk id="10" creationId="{4834D358-8B68-B8F2-FDDC-401575D0B8E5}"/>
          </ac:spMkLst>
        </pc:spChg>
        <pc:graphicFrameChg chg="add mod modGraphic">
          <ac:chgData name="Melissa Booth" userId="c671da75-30a2-4a4e-91ef-95c485812463" providerId="ADAL" clId="{992B9F01-BE22-41D6-8997-DCEFE553F447}" dt="2023-06-13T16:56:56.634" v="374" actId="1035"/>
          <ac:graphicFrameMkLst>
            <pc:docMk/>
            <pc:sldMk cId="1366139661" sldId="328"/>
            <ac:graphicFrameMk id="3" creationId="{3AB51832-9862-FBAB-5920-0FCD90C1DEFD}"/>
          </ac:graphicFrameMkLst>
        </pc:graphicFrameChg>
        <pc:graphicFrameChg chg="del">
          <ac:chgData name="Melissa Booth" userId="c671da75-30a2-4a4e-91ef-95c485812463" providerId="ADAL" clId="{992B9F01-BE22-41D6-8997-DCEFE553F447}" dt="2023-06-13T16:55:27.757" v="354" actId="478"/>
          <ac:graphicFrameMkLst>
            <pc:docMk/>
            <pc:sldMk cId="1366139661" sldId="328"/>
            <ac:graphicFrameMk id="11" creationId="{96D2171A-9846-2C6E-1B4B-BA8C251197CE}"/>
          </ac:graphicFrameMkLst>
        </pc:graphicFrameChg>
        <pc:picChg chg="ord">
          <ac:chgData name="Melissa Booth" userId="c671da75-30a2-4a4e-91ef-95c485812463" providerId="ADAL" clId="{992B9F01-BE22-41D6-8997-DCEFE553F447}" dt="2023-06-13T20:24:53.889" v="2472" actId="166"/>
          <ac:picMkLst>
            <pc:docMk/>
            <pc:sldMk cId="1366139661" sldId="328"/>
            <ac:picMk id="4" creationId="{F3AA2D4E-6895-4356-A1ED-FE116CBA0B23}"/>
          </ac:picMkLst>
        </pc:picChg>
      </pc:sldChg>
      <pc:sldChg chg="addSp delSp modSp add mod ord">
        <pc:chgData name="Melissa Booth" userId="c671da75-30a2-4a4e-91ef-95c485812463" providerId="ADAL" clId="{992B9F01-BE22-41D6-8997-DCEFE553F447}" dt="2023-06-13T19:19:46.740" v="1262" actId="171"/>
        <pc:sldMkLst>
          <pc:docMk/>
          <pc:sldMk cId="683259966" sldId="329"/>
        </pc:sldMkLst>
        <pc:spChg chg="mod">
          <ac:chgData name="Melissa Booth" userId="c671da75-30a2-4a4e-91ef-95c485812463" providerId="ADAL" clId="{992B9F01-BE22-41D6-8997-DCEFE553F447}" dt="2023-06-13T18:32:43.522" v="482"/>
          <ac:spMkLst>
            <pc:docMk/>
            <pc:sldMk cId="683259966" sldId="329"/>
            <ac:spMk id="2" creationId="{A3543B37-F5AC-4709-A843-75DDF5D14493}"/>
          </ac:spMkLst>
        </pc:spChg>
        <pc:spChg chg="del">
          <ac:chgData name="Melissa Booth" userId="c671da75-30a2-4a4e-91ef-95c485812463" providerId="ADAL" clId="{992B9F01-BE22-41D6-8997-DCEFE553F447}" dt="2023-06-13T18:32:58.411" v="484" actId="478"/>
          <ac:spMkLst>
            <pc:docMk/>
            <pc:sldMk cId="683259966" sldId="329"/>
            <ac:spMk id="4" creationId="{D503945C-E1EA-C0B6-1552-61B32F75FBA2}"/>
          </ac:spMkLst>
        </pc:spChg>
        <pc:spChg chg="mod">
          <ac:chgData name="Melissa Booth" userId="c671da75-30a2-4a4e-91ef-95c485812463" providerId="ADAL" clId="{992B9F01-BE22-41D6-8997-DCEFE553F447}" dt="2023-06-13T18:33:00.360" v="485" actId="14100"/>
          <ac:spMkLst>
            <pc:docMk/>
            <pc:sldMk cId="683259966" sldId="329"/>
            <ac:spMk id="13" creationId="{7ABE0787-0BDB-451F-B478-CFF966B2C95C}"/>
          </ac:spMkLst>
        </pc:spChg>
        <pc:picChg chg="del">
          <ac:chgData name="Melissa Booth" userId="c671da75-30a2-4a4e-91ef-95c485812463" providerId="ADAL" clId="{992B9F01-BE22-41D6-8997-DCEFE553F447}" dt="2023-06-13T19:10:43.338" v="1039" actId="478"/>
          <ac:picMkLst>
            <pc:docMk/>
            <pc:sldMk cId="683259966" sldId="329"/>
            <ac:picMk id="3" creationId="{80DE5A03-FB99-BD20-3AFB-903F6BE13742}"/>
          </ac:picMkLst>
        </pc:picChg>
        <pc:picChg chg="add del mod">
          <ac:chgData name="Melissa Booth" userId="c671da75-30a2-4a4e-91ef-95c485812463" providerId="ADAL" clId="{992B9F01-BE22-41D6-8997-DCEFE553F447}" dt="2023-06-13T19:10:41.401" v="1038"/>
          <ac:picMkLst>
            <pc:docMk/>
            <pc:sldMk cId="683259966" sldId="329"/>
            <ac:picMk id="5" creationId="{BBFEFFA9-3CC3-B83F-73B2-C318D94C2600}"/>
          </ac:picMkLst>
        </pc:picChg>
        <pc:picChg chg="add mod ord">
          <ac:chgData name="Melissa Booth" userId="c671da75-30a2-4a4e-91ef-95c485812463" providerId="ADAL" clId="{992B9F01-BE22-41D6-8997-DCEFE553F447}" dt="2023-06-13T19:19:46.740" v="1262" actId="171"/>
          <ac:picMkLst>
            <pc:docMk/>
            <pc:sldMk cId="683259966" sldId="329"/>
            <ac:picMk id="6" creationId="{E020F6E6-28E1-5C0D-F944-A5D4C59C67F4}"/>
          </ac:picMkLst>
        </pc:picChg>
      </pc:sldChg>
      <pc:sldChg chg="addSp delSp modSp add mod ord modTransition">
        <pc:chgData name="Melissa Booth" userId="c671da75-30a2-4a4e-91ef-95c485812463" providerId="ADAL" clId="{992B9F01-BE22-41D6-8997-DCEFE553F447}" dt="2023-06-14T14:08:08.378" v="2552"/>
        <pc:sldMkLst>
          <pc:docMk/>
          <pc:sldMk cId="3768077848" sldId="330"/>
        </pc:sldMkLst>
        <pc:spChg chg="add del mod">
          <ac:chgData name="Melissa Booth" userId="c671da75-30a2-4a4e-91ef-95c485812463" providerId="ADAL" clId="{992B9F01-BE22-41D6-8997-DCEFE553F447}" dt="2023-06-13T19:11:18.196" v="1046" actId="478"/>
          <ac:spMkLst>
            <pc:docMk/>
            <pc:sldMk cId="3768077848" sldId="330"/>
            <ac:spMk id="3" creationId="{89F27A80-67AE-C35E-89C2-B9D957E187B8}"/>
          </ac:spMkLst>
        </pc:spChg>
        <pc:spChg chg="mod">
          <ac:chgData name="Melissa Booth" userId="c671da75-30a2-4a4e-91ef-95c485812463" providerId="ADAL" clId="{992B9F01-BE22-41D6-8997-DCEFE553F447}" dt="2023-06-13T18:33:26.287" v="490"/>
          <ac:spMkLst>
            <pc:docMk/>
            <pc:sldMk cId="3768077848" sldId="330"/>
            <ac:spMk id="6" creationId="{27F42A56-EDE8-E96A-3D44-6990D2150650}"/>
          </ac:spMkLst>
        </pc:spChg>
        <pc:spChg chg="mod">
          <ac:chgData name="Melissa Booth" userId="c671da75-30a2-4a4e-91ef-95c485812463" providerId="ADAL" clId="{992B9F01-BE22-41D6-8997-DCEFE553F447}" dt="2023-06-13T18:33:56.093" v="495" actId="27636"/>
          <ac:spMkLst>
            <pc:docMk/>
            <pc:sldMk cId="3768077848" sldId="330"/>
            <ac:spMk id="7" creationId="{6654954D-DC29-FFB6-2DA9-04E662A9D120}"/>
          </ac:spMkLst>
        </pc:spChg>
        <pc:spChg chg="mod">
          <ac:chgData name="Melissa Booth" userId="c671da75-30a2-4a4e-91ef-95c485812463" providerId="ADAL" clId="{992B9F01-BE22-41D6-8997-DCEFE553F447}" dt="2023-06-13T18:33:50.160" v="493"/>
          <ac:spMkLst>
            <pc:docMk/>
            <pc:sldMk cId="3768077848" sldId="330"/>
            <ac:spMk id="8" creationId="{3B40F5F4-C3E1-F8A9-2F19-C30F39A74438}"/>
          </ac:spMkLst>
        </pc:spChg>
        <pc:picChg chg="del">
          <ac:chgData name="Melissa Booth" userId="c671da75-30a2-4a4e-91ef-95c485812463" providerId="ADAL" clId="{992B9F01-BE22-41D6-8997-DCEFE553F447}" dt="2023-06-13T19:11:29.017" v="1049" actId="478"/>
          <ac:picMkLst>
            <pc:docMk/>
            <pc:sldMk cId="3768077848" sldId="330"/>
            <ac:picMk id="4" creationId="{B390ADE5-56E4-1B5B-4FA8-538B161F31A9}"/>
          </ac:picMkLst>
        </pc:picChg>
        <pc:picChg chg="add del ord">
          <ac:chgData name="Melissa Booth" userId="c671da75-30a2-4a4e-91ef-95c485812463" providerId="ADAL" clId="{992B9F01-BE22-41D6-8997-DCEFE553F447}" dt="2023-06-13T19:11:26.895" v="1048" actId="167"/>
          <ac:picMkLst>
            <pc:docMk/>
            <pc:sldMk cId="3768077848" sldId="330"/>
            <ac:picMk id="5" creationId="{DC0EF8D1-CAD1-4C80-B8CA-F816F9040831}"/>
          </ac:picMkLst>
        </pc:picChg>
        <pc:picChg chg="add del mod">
          <ac:chgData name="Melissa Booth" userId="c671da75-30a2-4a4e-91ef-95c485812463" providerId="ADAL" clId="{992B9F01-BE22-41D6-8997-DCEFE553F447}" dt="2023-06-13T19:11:16.664" v="1045"/>
          <ac:picMkLst>
            <pc:docMk/>
            <pc:sldMk cId="3768077848" sldId="330"/>
            <ac:picMk id="9" creationId="{EBA556CC-21C4-7410-5A5F-462524555C68}"/>
          </ac:picMkLst>
        </pc:picChg>
        <pc:picChg chg="add mod ord">
          <ac:chgData name="Melissa Booth" userId="c671da75-30a2-4a4e-91ef-95c485812463" providerId="ADAL" clId="{992B9F01-BE22-41D6-8997-DCEFE553F447}" dt="2023-06-13T19:11:35.216" v="1051" actId="167"/>
          <ac:picMkLst>
            <pc:docMk/>
            <pc:sldMk cId="3768077848" sldId="330"/>
            <ac:picMk id="10" creationId="{57AE4E5D-1D2E-07CB-2C4A-B1E528494DFD}"/>
          </ac:picMkLst>
        </pc:picChg>
      </pc:sldChg>
      <pc:sldChg chg="add del">
        <pc:chgData name="Melissa Booth" userId="c671da75-30a2-4a4e-91ef-95c485812463" providerId="ADAL" clId="{992B9F01-BE22-41D6-8997-DCEFE553F447}" dt="2023-06-13T18:40:26.957" v="591" actId="2890"/>
        <pc:sldMkLst>
          <pc:docMk/>
          <pc:sldMk cId="416049841" sldId="331"/>
        </pc:sldMkLst>
      </pc:sldChg>
      <pc:sldChg chg="addSp delSp modSp add mod ord modNotesTx">
        <pc:chgData name="Melissa Booth" userId="c671da75-30a2-4a4e-91ef-95c485812463" providerId="ADAL" clId="{992B9F01-BE22-41D6-8997-DCEFE553F447}" dt="2023-06-13T20:27:38.915" v="2499" actId="166"/>
        <pc:sldMkLst>
          <pc:docMk/>
          <pc:sldMk cId="1425811979" sldId="331"/>
        </pc:sldMkLst>
        <pc:spChg chg="mod">
          <ac:chgData name="Melissa Booth" userId="c671da75-30a2-4a4e-91ef-95c485812463" providerId="ADAL" clId="{992B9F01-BE22-41D6-8997-DCEFE553F447}" dt="2023-06-13T20:27:36.329" v="2498" actId="113"/>
          <ac:spMkLst>
            <pc:docMk/>
            <pc:sldMk cId="1425811979" sldId="331"/>
            <ac:spMk id="2" creationId="{059164BB-8755-42D3-72AB-ED8E5CA7A893}"/>
          </ac:spMkLst>
        </pc:spChg>
        <pc:spChg chg="add del mod">
          <ac:chgData name="Melissa Booth" userId="c671da75-30a2-4a4e-91ef-95c485812463" providerId="ADAL" clId="{992B9F01-BE22-41D6-8997-DCEFE553F447}" dt="2023-06-13T18:43:50.212" v="656" actId="478"/>
          <ac:spMkLst>
            <pc:docMk/>
            <pc:sldMk cId="1425811979" sldId="331"/>
            <ac:spMk id="6" creationId="{0CD8A413-B875-7884-79C1-A377D38296E2}"/>
          </ac:spMkLst>
        </pc:spChg>
        <pc:spChg chg="add del">
          <ac:chgData name="Melissa Booth" userId="c671da75-30a2-4a4e-91ef-95c485812463" providerId="ADAL" clId="{992B9F01-BE22-41D6-8997-DCEFE553F447}" dt="2023-06-13T18:43:28.131" v="653" actId="22"/>
          <ac:spMkLst>
            <pc:docMk/>
            <pc:sldMk cId="1425811979" sldId="331"/>
            <ac:spMk id="8" creationId="{C33FBB2F-11A9-E462-618B-A0736BB890F8}"/>
          </ac:spMkLst>
        </pc:spChg>
        <pc:graphicFrameChg chg="del modGraphic">
          <ac:chgData name="Melissa Booth" userId="c671da75-30a2-4a4e-91ef-95c485812463" providerId="ADAL" clId="{992B9F01-BE22-41D6-8997-DCEFE553F447}" dt="2023-06-13T18:43:25.687" v="651" actId="478"/>
          <ac:graphicFrameMkLst>
            <pc:docMk/>
            <pc:sldMk cId="1425811979" sldId="331"/>
            <ac:graphicFrameMk id="3" creationId="{3AB51832-9862-FBAB-5920-0FCD90C1DEFD}"/>
          </ac:graphicFrameMkLst>
        </pc:graphicFrameChg>
        <pc:graphicFrameChg chg="add mod modGraphic">
          <ac:chgData name="Melissa Booth" userId="c671da75-30a2-4a4e-91ef-95c485812463" providerId="ADAL" clId="{992B9F01-BE22-41D6-8997-DCEFE553F447}" dt="2023-06-13T18:44:01.011" v="658" actId="14100"/>
          <ac:graphicFrameMkLst>
            <pc:docMk/>
            <pc:sldMk cId="1425811979" sldId="331"/>
            <ac:graphicFrameMk id="9" creationId="{FC2FCB6B-5603-F3B2-FC69-2C569A598568}"/>
          </ac:graphicFrameMkLst>
        </pc:graphicFrameChg>
        <pc:picChg chg="ord">
          <ac:chgData name="Melissa Booth" userId="c671da75-30a2-4a4e-91ef-95c485812463" providerId="ADAL" clId="{992B9F01-BE22-41D6-8997-DCEFE553F447}" dt="2023-06-13T20:27:38.915" v="2499" actId="166"/>
          <ac:picMkLst>
            <pc:docMk/>
            <pc:sldMk cId="1425811979" sldId="331"/>
            <ac:picMk id="4" creationId="{F3AA2D4E-6895-4356-A1ED-FE116CBA0B23}"/>
          </ac:picMkLst>
        </pc:picChg>
      </pc:sldChg>
      <pc:sldChg chg="addSp delSp modSp add mod">
        <pc:chgData name="Melissa Booth" userId="c671da75-30a2-4a4e-91ef-95c485812463" providerId="ADAL" clId="{992B9F01-BE22-41D6-8997-DCEFE553F447}" dt="2023-06-13T20:27:27.620" v="2496" actId="166"/>
        <pc:sldMkLst>
          <pc:docMk/>
          <pc:sldMk cId="2475911954" sldId="332"/>
        </pc:sldMkLst>
        <pc:spChg chg="mod">
          <ac:chgData name="Melissa Booth" userId="c671da75-30a2-4a4e-91ef-95c485812463" providerId="ADAL" clId="{992B9F01-BE22-41D6-8997-DCEFE553F447}" dt="2023-06-13T20:27:25.319" v="2495" actId="113"/>
          <ac:spMkLst>
            <pc:docMk/>
            <pc:sldMk cId="2475911954" sldId="332"/>
            <ac:spMk id="2" creationId="{059164BB-8755-42D3-72AB-ED8E5CA7A893}"/>
          </ac:spMkLst>
        </pc:spChg>
        <pc:spChg chg="add mod">
          <ac:chgData name="Melissa Booth" userId="c671da75-30a2-4a4e-91ef-95c485812463" providerId="ADAL" clId="{992B9F01-BE22-41D6-8997-DCEFE553F447}" dt="2023-06-13T18:46:04.241" v="691" actId="1076"/>
          <ac:spMkLst>
            <pc:docMk/>
            <pc:sldMk cId="2475911954" sldId="332"/>
            <ac:spMk id="5" creationId="{048041E4-9D07-EF3F-2177-E7F8F426DF58}"/>
          </ac:spMkLst>
        </pc:spChg>
        <pc:graphicFrameChg chg="add mod modGraphic">
          <ac:chgData name="Melissa Booth" userId="c671da75-30a2-4a4e-91ef-95c485812463" providerId="ADAL" clId="{992B9F01-BE22-41D6-8997-DCEFE553F447}" dt="2023-06-13T18:45:51.608" v="689" actId="14100"/>
          <ac:graphicFrameMkLst>
            <pc:docMk/>
            <pc:sldMk cId="2475911954" sldId="332"/>
            <ac:graphicFrameMk id="3" creationId="{943E507D-2BD4-B8FB-5DFF-FE4137E35544}"/>
          </ac:graphicFrameMkLst>
        </pc:graphicFrameChg>
        <pc:graphicFrameChg chg="del modGraphic">
          <ac:chgData name="Melissa Booth" userId="c671da75-30a2-4a4e-91ef-95c485812463" providerId="ADAL" clId="{992B9F01-BE22-41D6-8997-DCEFE553F447}" dt="2023-06-13T18:45:36.617" v="686" actId="478"/>
          <ac:graphicFrameMkLst>
            <pc:docMk/>
            <pc:sldMk cId="2475911954" sldId="332"/>
            <ac:graphicFrameMk id="9" creationId="{FC2FCB6B-5603-F3B2-FC69-2C569A598568}"/>
          </ac:graphicFrameMkLst>
        </pc:graphicFrameChg>
        <pc:picChg chg="ord">
          <ac:chgData name="Melissa Booth" userId="c671da75-30a2-4a4e-91ef-95c485812463" providerId="ADAL" clId="{992B9F01-BE22-41D6-8997-DCEFE553F447}" dt="2023-06-13T20:27:27.620" v="2496" actId="166"/>
          <ac:picMkLst>
            <pc:docMk/>
            <pc:sldMk cId="2475911954" sldId="332"/>
            <ac:picMk id="4" creationId="{F3AA2D4E-6895-4356-A1ED-FE116CBA0B23}"/>
          </ac:picMkLst>
        </pc:picChg>
      </pc:sldChg>
      <pc:sldChg chg="addSp delSp modSp add mod">
        <pc:chgData name="Melissa Booth" userId="c671da75-30a2-4a4e-91ef-95c485812463" providerId="ADAL" clId="{992B9F01-BE22-41D6-8997-DCEFE553F447}" dt="2023-06-13T20:27:16.015" v="2493" actId="113"/>
        <pc:sldMkLst>
          <pc:docMk/>
          <pc:sldMk cId="2013253811" sldId="333"/>
        </pc:sldMkLst>
        <pc:spChg chg="mod">
          <ac:chgData name="Melissa Booth" userId="c671da75-30a2-4a4e-91ef-95c485812463" providerId="ADAL" clId="{992B9F01-BE22-41D6-8997-DCEFE553F447}" dt="2023-06-13T20:27:16.015" v="2493" actId="113"/>
          <ac:spMkLst>
            <pc:docMk/>
            <pc:sldMk cId="2013253811" sldId="333"/>
            <ac:spMk id="2" creationId="{059164BB-8755-42D3-72AB-ED8E5CA7A893}"/>
          </ac:spMkLst>
        </pc:spChg>
        <pc:spChg chg="del">
          <ac:chgData name="Melissa Booth" userId="c671da75-30a2-4a4e-91ef-95c485812463" providerId="ADAL" clId="{992B9F01-BE22-41D6-8997-DCEFE553F447}" dt="2023-06-13T18:46:55.175" v="697" actId="478"/>
          <ac:spMkLst>
            <pc:docMk/>
            <pc:sldMk cId="2013253811" sldId="333"/>
            <ac:spMk id="5" creationId="{048041E4-9D07-EF3F-2177-E7F8F426DF58}"/>
          </ac:spMkLst>
        </pc:spChg>
        <pc:spChg chg="add del mod">
          <ac:chgData name="Melissa Booth" userId="c671da75-30a2-4a4e-91ef-95c485812463" providerId="ADAL" clId="{992B9F01-BE22-41D6-8997-DCEFE553F447}" dt="2023-06-13T18:46:52.850" v="696" actId="478"/>
          <ac:spMkLst>
            <pc:docMk/>
            <pc:sldMk cId="2013253811" sldId="333"/>
            <ac:spMk id="7" creationId="{1BE8FD8C-E68D-C6C4-CD55-4839879BFE87}"/>
          </ac:spMkLst>
        </pc:spChg>
        <pc:graphicFrameChg chg="del">
          <ac:chgData name="Melissa Booth" userId="c671da75-30a2-4a4e-91ef-95c485812463" providerId="ADAL" clId="{992B9F01-BE22-41D6-8997-DCEFE553F447}" dt="2023-06-13T18:46:47.026" v="694" actId="478"/>
          <ac:graphicFrameMkLst>
            <pc:docMk/>
            <pc:sldMk cId="2013253811" sldId="333"/>
            <ac:graphicFrameMk id="3" creationId="{943E507D-2BD4-B8FB-5DFF-FE4137E35544}"/>
          </ac:graphicFrameMkLst>
        </pc:graphicFrameChg>
        <pc:graphicFrameChg chg="add mod modGraphic">
          <ac:chgData name="Melissa Booth" userId="c671da75-30a2-4a4e-91ef-95c485812463" providerId="ADAL" clId="{992B9F01-BE22-41D6-8997-DCEFE553F447}" dt="2023-06-13T18:47:04.563" v="699" actId="1076"/>
          <ac:graphicFrameMkLst>
            <pc:docMk/>
            <pc:sldMk cId="2013253811" sldId="333"/>
            <ac:graphicFrameMk id="8" creationId="{45E3D6FA-2DC0-DA9F-ACAB-497D5A481004}"/>
          </ac:graphicFrameMkLst>
        </pc:graphicFrameChg>
      </pc:sldChg>
      <pc:sldChg chg="modSp add mod ord modTransition">
        <pc:chgData name="Melissa Booth" userId="c671da75-30a2-4a4e-91ef-95c485812463" providerId="ADAL" clId="{992B9F01-BE22-41D6-8997-DCEFE553F447}" dt="2023-06-14T14:08:17.907" v="2555"/>
        <pc:sldMkLst>
          <pc:docMk/>
          <pc:sldMk cId="2708557160" sldId="334"/>
        </pc:sldMkLst>
        <pc:spChg chg="mod">
          <ac:chgData name="Melissa Booth" userId="c671da75-30a2-4a4e-91ef-95c485812463" providerId="ADAL" clId="{992B9F01-BE22-41D6-8997-DCEFE553F447}" dt="2023-06-13T18:52:56.008" v="864" actId="14100"/>
          <ac:spMkLst>
            <pc:docMk/>
            <pc:sldMk cId="2708557160" sldId="334"/>
            <ac:spMk id="2" creationId="{C4300AEF-1595-4419-801B-6E36A33BB8CF}"/>
          </ac:spMkLst>
        </pc:spChg>
      </pc:sldChg>
      <pc:sldChg chg="addSp delSp modSp add mod ord modTransition modNotesTx">
        <pc:chgData name="Melissa Booth" userId="c671da75-30a2-4a4e-91ef-95c485812463" providerId="ADAL" clId="{992B9F01-BE22-41D6-8997-DCEFE553F447}" dt="2023-06-14T14:08:37.378" v="2559"/>
        <pc:sldMkLst>
          <pc:docMk/>
          <pc:sldMk cId="2922651537" sldId="335"/>
        </pc:sldMkLst>
        <pc:spChg chg="del">
          <ac:chgData name="Melissa Booth" userId="c671da75-30a2-4a4e-91ef-95c485812463" providerId="ADAL" clId="{992B9F01-BE22-41D6-8997-DCEFE553F447}" dt="2023-06-13T19:29:47.652" v="1471" actId="478"/>
          <ac:spMkLst>
            <pc:docMk/>
            <pc:sldMk cId="2922651537" sldId="335"/>
            <ac:spMk id="2" creationId="{55320B4F-D95D-4852-BC81-5D46AD6F6BA2}"/>
          </ac:spMkLst>
        </pc:spChg>
        <pc:spChg chg="add mod">
          <ac:chgData name="Melissa Booth" userId="c671da75-30a2-4a4e-91ef-95c485812463" providerId="ADAL" clId="{992B9F01-BE22-41D6-8997-DCEFE553F447}" dt="2023-06-13T19:30:32.805" v="1479" actId="404"/>
          <ac:spMkLst>
            <pc:docMk/>
            <pc:sldMk cId="2922651537" sldId="335"/>
            <ac:spMk id="3" creationId="{54A1C2B9-E9D6-330F-9C68-9C299AECAA1F}"/>
          </ac:spMkLst>
        </pc:spChg>
        <pc:spChg chg="add mod">
          <ac:chgData name="Melissa Booth" userId="c671da75-30a2-4a4e-91ef-95c485812463" providerId="ADAL" clId="{992B9F01-BE22-41D6-8997-DCEFE553F447}" dt="2023-06-13T19:29:57.626" v="1472" actId="1076"/>
          <ac:spMkLst>
            <pc:docMk/>
            <pc:sldMk cId="2922651537" sldId="335"/>
            <ac:spMk id="4" creationId="{3D7DBC72-A1A8-C004-728B-3840D6E16617}"/>
          </ac:spMkLst>
        </pc:spChg>
        <pc:picChg chg="add mod">
          <ac:chgData name="Melissa Booth" userId="c671da75-30a2-4a4e-91ef-95c485812463" providerId="ADAL" clId="{992B9F01-BE22-41D6-8997-DCEFE553F447}" dt="2023-06-13T19:30:45.888" v="1481" actId="14100"/>
          <ac:picMkLst>
            <pc:docMk/>
            <pc:sldMk cId="2922651537" sldId="335"/>
            <ac:picMk id="6" creationId="{E802353F-A310-7D85-1064-03F23DB0D46F}"/>
          </ac:picMkLst>
        </pc:picChg>
      </pc:sldChg>
      <pc:sldChg chg="addSp delSp modSp add mod ord modTransition modNotesTx">
        <pc:chgData name="Melissa Booth" userId="c671da75-30a2-4a4e-91ef-95c485812463" providerId="ADAL" clId="{992B9F01-BE22-41D6-8997-DCEFE553F447}" dt="2023-06-14T14:08:52.282" v="2564"/>
        <pc:sldMkLst>
          <pc:docMk/>
          <pc:sldMk cId="1880895975" sldId="336"/>
        </pc:sldMkLst>
        <pc:spChg chg="del">
          <ac:chgData name="Melissa Booth" userId="c671da75-30a2-4a4e-91ef-95c485812463" providerId="ADAL" clId="{992B9F01-BE22-41D6-8997-DCEFE553F447}" dt="2023-06-13T19:53:51.815" v="1901" actId="478"/>
          <ac:spMkLst>
            <pc:docMk/>
            <pc:sldMk cId="1880895975" sldId="336"/>
            <ac:spMk id="2" creationId="{55320B4F-D95D-4852-BC81-5D46AD6F6BA2}"/>
          </ac:spMkLst>
        </pc:spChg>
        <pc:spChg chg="add mod">
          <ac:chgData name="Melissa Booth" userId="c671da75-30a2-4a4e-91ef-95c485812463" providerId="ADAL" clId="{992B9F01-BE22-41D6-8997-DCEFE553F447}" dt="2023-06-13T19:54:19.878" v="1917" actId="14100"/>
          <ac:spMkLst>
            <pc:docMk/>
            <pc:sldMk cId="1880895975" sldId="336"/>
            <ac:spMk id="3" creationId="{3E37A9EE-8B5C-3B1E-FA94-A90BF9761611}"/>
          </ac:spMkLst>
        </pc:spChg>
        <pc:spChg chg="add mod">
          <ac:chgData name="Melissa Booth" userId="c671da75-30a2-4a4e-91ef-95c485812463" providerId="ADAL" clId="{992B9F01-BE22-41D6-8997-DCEFE553F447}" dt="2023-06-13T19:55:04.562" v="1953" actId="1035"/>
          <ac:spMkLst>
            <pc:docMk/>
            <pc:sldMk cId="1880895975" sldId="336"/>
            <ac:spMk id="4" creationId="{9672F4E9-8A8A-CB75-EFE7-F5C5FD7E05CE}"/>
          </ac:spMkLst>
        </pc:spChg>
      </pc:sldChg>
      <pc:sldChg chg="addSp delSp modSp add mod ord modTransition modNotesTx">
        <pc:chgData name="Melissa Booth" userId="c671da75-30a2-4a4e-91ef-95c485812463" providerId="ADAL" clId="{992B9F01-BE22-41D6-8997-DCEFE553F447}" dt="2023-06-14T14:08:21.875" v="2556"/>
        <pc:sldMkLst>
          <pc:docMk/>
          <pc:sldMk cId="3426525283" sldId="337"/>
        </pc:sldMkLst>
        <pc:spChg chg="add mod">
          <ac:chgData name="Melissa Booth" userId="c671da75-30a2-4a4e-91ef-95c485812463" providerId="ADAL" clId="{992B9F01-BE22-41D6-8997-DCEFE553F447}" dt="2023-06-13T19:23:23.074" v="1304" actId="1076"/>
          <ac:spMkLst>
            <pc:docMk/>
            <pc:sldMk cId="3426525283" sldId="337"/>
            <ac:spMk id="2" creationId="{D4B966AC-F48F-1F5E-01D1-CCA9D634B4FD}"/>
          </ac:spMkLst>
        </pc:spChg>
        <pc:spChg chg="add mod">
          <ac:chgData name="Melissa Booth" userId="c671da75-30a2-4a4e-91ef-95c485812463" providerId="ADAL" clId="{992B9F01-BE22-41D6-8997-DCEFE553F447}" dt="2023-06-13T19:23:51.350" v="1355" actId="1035"/>
          <ac:spMkLst>
            <pc:docMk/>
            <pc:sldMk cId="3426525283" sldId="337"/>
            <ac:spMk id="3" creationId="{1ACEAFA1-5242-C548-AB7F-7A789E8C0B03}"/>
          </ac:spMkLst>
        </pc:spChg>
        <pc:spChg chg="del">
          <ac:chgData name="Melissa Booth" userId="c671da75-30a2-4a4e-91ef-95c485812463" providerId="ADAL" clId="{992B9F01-BE22-41D6-8997-DCEFE553F447}" dt="2023-06-13T19:13:02.461" v="1060" actId="478"/>
          <ac:spMkLst>
            <pc:docMk/>
            <pc:sldMk cId="3426525283" sldId="337"/>
            <ac:spMk id="6" creationId="{51142F6D-332A-B679-4C63-D3EA1A06C5DB}"/>
          </ac:spMkLst>
        </pc:spChg>
        <pc:spChg chg="del">
          <ac:chgData name="Melissa Booth" userId="c671da75-30a2-4a4e-91ef-95c485812463" providerId="ADAL" clId="{992B9F01-BE22-41D6-8997-DCEFE553F447}" dt="2023-06-13T19:13:04.320" v="1061" actId="478"/>
          <ac:spMkLst>
            <pc:docMk/>
            <pc:sldMk cId="3426525283" sldId="337"/>
            <ac:spMk id="7" creationId="{C8813E45-28E3-FA28-A0F5-0129E6EF6DF5}"/>
          </ac:spMkLst>
        </pc:spChg>
        <pc:spChg chg="del">
          <ac:chgData name="Melissa Booth" userId="c671da75-30a2-4a4e-91ef-95c485812463" providerId="ADAL" clId="{992B9F01-BE22-41D6-8997-DCEFE553F447}" dt="2023-06-13T19:13:05.920" v="1062" actId="478"/>
          <ac:spMkLst>
            <pc:docMk/>
            <pc:sldMk cId="3426525283" sldId="337"/>
            <ac:spMk id="8" creationId="{C15F695E-2589-49AB-3585-F4E0567A793C}"/>
          </ac:spMkLst>
        </pc:spChg>
        <pc:picChg chg="add mod">
          <ac:chgData name="Melissa Booth" userId="c671da75-30a2-4a4e-91ef-95c485812463" providerId="ADAL" clId="{992B9F01-BE22-41D6-8997-DCEFE553F447}" dt="2023-06-13T19:23:51.350" v="1355" actId="1035"/>
          <ac:picMkLst>
            <pc:docMk/>
            <pc:sldMk cId="3426525283" sldId="337"/>
            <ac:picMk id="9" creationId="{E0ED7BD7-B747-9372-D407-39654E98D08A}"/>
          </ac:picMkLst>
        </pc:picChg>
      </pc:sldChg>
      <pc:sldChg chg="addSp delSp modSp add mod modTransition modNotesTx">
        <pc:chgData name="Melissa Booth" userId="c671da75-30a2-4a4e-91ef-95c485812463" providerId="ADAL" clId="{992B9F01-BE22-41D6-8997-DCEFE553F447}" dt="2023-06-14T14:08:42.426" v="2561"/>
        <pc:sldMkLst>
          <pc:docMk/>
          <pc:sldMk cId="129590288" sldId="338"/>
        </pc:sldMkLst>
        <pc:spChg chg="add mod">
          <ac:chgData name="Melissa Booth" userId="c671da75-30a2-4a4e-91ef-95c485812463" providerId="ADAL" clId="{992B9F01-BE22-41D6-8997-DCEFE553F447}" dt="2023-06-13T20:25:46.011" v="2477" actId="113"/>
          <ac:spMkLst>
            <pc:docMk/>
            <pc:sldMk cId="129590288" sldId="338"/>
            <ac:spMk id="2" creationId="{D81148A5-1047-A478-711E-34785F93B01E}"/>
          </ac:spMkLst>
        </pc:spChg>
        <pc:spChg chg="add mod">
          <ac:chgData name="Melissa Booth" userId="c671da75-30a2-4a4e-91ef-95c485812463" providerId="ADAL" clId="{992B9F01-BE22-41D6-8997-DCEFE553F447}" dt="2023-06-13T19:36:53.129" v="1602" actId="207"/>
          <ac:spMkLst>
            <pc:docMk/>
            <pc:sldMk cId="129590288" sldId="338"/>
            <ac:spMk id="3" creationId="{B433C457-F76F-AAE9-2795-D6C79A06B205}"/>
          </ac:spMkLst>
        </pc:spChg>
        <pc:spChg chg="add mod">
          <ac:chgData name="Melissa Booth" userId="c671da75-30a2-4a4e-91ef-95c485812463" providerId="ADAL" clId="{992B9F01-BE22-41D6-8997-DCEFE553F447}" dt="2023-06-13T19:36:02.112" v="1584" actId="2711"/>
          <ac:spMkLst>
            <pc:docMk/>
            <pc:sldMk cId="129590288" sldId="338"/>
            <ac:spMk id="6" creationId="{1B573B65-5DDE-C295-9E1E-716FF46F2378}"/>
          </ac:spMkLst>
        </pc:spChg>
        <pc:spChg chg="add mod">
          <ac:chgData name="Melissa Booth" userId="c671da75-30a2-4a4e-91ef-95c485812463" providerId="ADAL" clId="{992B9F01-BE22-41D6-8997-DCEFE553F447}" dt="2023-06-13T19:36:02.112" v="1584" actId="2711"/>
          <ac:spMkLst>
            <pc:docMk/>
            <pc:sldMk cId="129590288" sldId="338"/>
            <ac:spMk id="7" creationId="{0B04FAC5-8647-6A3E-DA0F-CFB9174BBE00}"/>
          </ac:spMkLst>
        </pc:spChg>
        <pc:spChg chg="add mod">
          <ac:chgData name="Melissa Booth" userId="c671da75-30a2-4a4e-91ef-95c485812463" providerId="ADAL" clId="{992B9F01-BE22-41D6-8997-DCEFE553F447}" dt="2023-06-13T19:36:02.112" v="1584" actId="2711"/>
          <ac:spMkLst>
            <pc:docMk/>
            <pc:sldMk cId="129590288" sldId="338"/>
            <ac:spMk id="8" creationId="{9C079CDE-8262-2DA6-4E77-0DADBE78B7A7}"/>
          </ac:spMkLst>
        </pc:spChg>
        <pc:spChg chg="add mod">
          <ac:chgData name="Melissa Booth" userId="c671da75-30a2-4a4e-91ef-95c485812463" providerId="ADAL" clId="{992B9F01-BE22-41D6-8997-DCEFE553F447}" dt="2023-06-13T19:36:02.112" v="1584" actId="2711"/>
          <ac:spMkLst>
            <pc:docMk/>
            <pc:sldMk cId="129590288" sldId="338"/>
            <ac:spMk id="9" creationId="{572CA7A5-15E8-AF97-02A7-43A0A467C76D}"/>
          </ac:spMkLst>
        </pc:spChg>
        <pc:spChg chg="add mod">
          <ac:chgData name="Melissa Booth" userId="c671da75-30a2-4a4e-91ef-95c485812463" providerId="ADAL" clId="{992B9F01-BE22-41D6-8997-DCEFE553F447}" dt="2023-06-13T19:36:02.112" v="1584" actId="2711"/>
          <ac:spMkLst>
            <pc:docMk/>
            <pc:sldMk cId="129590288" sldId="338"/>
            <ac:spMk id="10" creationId="{B9E0AC5D-F799-189B-DD7E-DE7BE8BA6C3D}"/>
          </ac:spMkLst>
        </pc:spChg>
        <pc:spChg chg="add mod">
          <ac:chgData name="Melissa Booth" userId="c671da75-30a2-4a4e-91ef-95c485812463" providerId="ADAL" clId="{992B9F01-BE22-41D6-8997-DCEFE553F447}" dt="2023-06-13T19:36:02.112" v="1584" actId="2711"/>
          <ac:spMkLst>
            <pc:docMk/>
            <pc:sldMk cId="129590288" sldId="338"/>
            <ac:spMk id="11" creationId="{F08398A3-6B5E-AFB6-586E-87E31477102D}"/>
          </ac:spMkLst>
        </pc:spChg>
        <pc:spChg chg="add del mod">
          <ac:chgData name="Melissa Booth" userId="c671da75-30a2-4a4e-91ef-95c485812463" providerId="ADAL" clId="{992B9F01-BE22-41D6-8997-DCEFE553F447}" dt="2023-06-13T19:38:27.770" v="1624" actId="478"/>
          <ac:spMkLst>
            <pc:docMk/>
            <pc:sldMk cId="129590288" sldId="338"/>
            <ac:spMk id="12" creationId="{74F17868-D199-EE2D-AA2A-122444B8B4B2}"/>
          </ac:spMkLst>
        </pc:spChg>
        <pc:spChg chg="add mod">
          <ac:chgData name="Melissa Booth" userId="c671da75-30a2-4a4e-91ef-95c485812463" providerId="ADAL" clId="{992B9F01-BE22-41D6-8997-DCEFE553F447}" dt="2023-06-13T19:36:02.112" v="1584" actId="2711"/>
          <ac:spMkLst>
            <pc:docMk/>
            <pc:sldMk cId="129590288" sldId="338"/>
            <ac:spMk id="13" creationId="{77F79613-A0E9-71D8-E350-B8772A24FB16}"/>
          </ac:spMkLst>
        </pc:spChg>
        <pc:spChg chg="add mod">
          <ac:chgData name="Melissa Booth" userId="c671da75-30a2-4a4e-91ef-95c485812463" providerId="ADAL" clId="{992B9F01-BE22-41D6-8997-DCEFE553F447}" dt="2023-06-13T19:36:02.112" v="1584" actId="2711"/>
          <ac:spMkLst>
            <pc:docMk/>
            <pc:sldMk cId="129590288" sldId="338"/>
            <ac:spMk id="14" creationId="{65E74F7E-AE6A-A99D-1793-1D51FA879558}"/>
          </ac:spMkLst>
        </pc:spChg>
        <pc:spChg chg="add mod">
          <ac:chgData name="Melissa Booth" userId="c671da75-30a2-4a4e-91ef-95c485812463" providerId="ADAL" clId="{992B9F01-BE22-41D6-8997-DCEFE553F447}" dt="2023-06-13T19:36:02.112" v="1584" actId="2711"/>
          <ac:spMkLst>
            <pc:docMk/>
            <pc:sldMk cId="129590288" sldId="338"/>
            <ac:spMk id="15" creationId="{4BF2FE24-2F21-0D17-66CE-2B32EB6672A9}"/>
          </ac:spMkLst>
        </pc:spChg>
        <pc:spChg chg="add mod">
          <ac:chgData name="Melissa Booth" userId="c671da75-30a2-4a4e-91ef-95c485812463" providerId="ADAL" clId="{992B9F01-BE22-41D6-8997-DCEFE553F447}" dt="2023-06-13T19:36:02.112" v="1584" actId="2711"/>
          <ac:spMkLst>
            <pc:docMk/>
            <pc:sldMk cId="129590288" sldId="338"/>
            <ac:spMk id="16" creationId="{DE7B27E1-AB45-6114-4DC3-9D74D789159E}"/>
          </ac:spMkLst>
        </pc:spChg>
        <pc:spChg chg="add mod">
          <ac:chgData name="Melissa Booth" userId="c671da75-30a2-4a4e-91ef-95c485812463" providerId="ADAL" clId="{992B9F01-BE22-41D6-8997-DCEFE553F447}" dt="2023-06-13T19:36:19.474" v="1595" actId="1038"/>
          <ac:spMkLst>
            <pc:docMk/>
            <pc:sldMk cId="129590288" sldId="338"/>
            <ac:spMk id="17" creationId="{A46DB232-B946-A55D-3105-46DAA1EBEC58}"/>
          </ac:spMkLst>
        </pc:spChg>
        <pc:spChg chg="add mod">
          <ac:chgData name="Melissa Booth" userId="c671da75-30a2-4a4e-91ef-95c485812463" providerId="ADAL" clId="{992B9F01-BE22-41D6-8997-DCEFE553F447}" dt="2023-06-13T19:36:02.112" v="1584" actId="2711"/>
          <ac:spMkLst>
            <pc:docMk/>
            <pc:sldMk cId="129590288" sldId="338"/>
            <ac:spMk id="18" creationId="{F14A8679-6338-8413-808C-16B17F27AFB7}"/>
          </ac:spMkLst>
        </pc:spChg>
        <pc:spChg chg="add mod">
          <ac:chgData name="Melissa Booth" userId="c671da75-30a2-4a4e-91ef-95c485812463" providerId="ADAL" clId="{992B9F01-BE22-41D6-8997-DCEFE553F447}" dt="2023-06-13T19:36:02.112" v="1584" actId="2711"/>
          <ac:spMkLst>
            <pc:docMk/>
            <pc:sldMk cId="129590288" sldId="338"/>
            <ac:spMk id="19" creationId="{4498ECF7-540F-D669-C110-A07DFD367944}"/>
          </ac:spMkLst>
        </pc:spChg>
        <pc:spChg chg="add mod">
          <ac:chgData name="Melissa Booth" userId="c671da75-30a2-4a4e-91ef-95c485812463" providerId="ADAL" clId="{992B9F01-BE22-41D6-8997-DCEFE553F447}" dt="2023-06-13T19:36:02.112" v="1584" actId="2711"/>
          <ac:spMkLst>
            <pc:docMk/>
            <pc:sldMk cId="129590288" sldId="338"/>
            <ac:spMk id="20" creationId="{133697E2-A8E5-9A55-A5A1-229507ABA945}"/>
          </ac:spMkLst>
        </pc:spChg>
        <pc:spChg chg="add mod">
          <ac:chgData name="Melissa Booth" userId="c671da75-30a2-4a4e-91ef-95c485812463" providerId="ADAL" clId="{992B9F01-BE22-41D6-8997-DCEFE553F447}" dt="2023-06-13T19:36:02.112" v="1584" actId="2711"/>
          <ac:spMkLst>
            <pc:docMk/>
            <pc:sldMk cId="129590288" sldId="338"/>
            <ac:spMk id="21" creationId="{6602A4AE-B39B-5CB7-DA31-ED5C4C5BA23A}"/>
          </ac:spMkLst>
        </pc:spChg>
        <pc:spChg chg="add mod">
          <ac:chgData name="Melissa Booth" userId="c671da75-30a2-4a4e-91ef-95c485812463" providerId="ADAL" clId="{992B9F01-BE22-41D6-8997-DCEFE553F447}" dt="2023-06-13T19:36:02.112" v="1584" actId="2711"/>
          <ac:spMkLst>
            <pc:docMk/>
            <pc:sldMk cId="129590288" sldId="338"/>
            <ac:spMk id="22" creationId="{71A879B4-8BA0-0D2C-CEB4-26113CE81B38}"/>
          </ac:spMkLst>
        </pc:spChg>
        <pc:spChg chg="add mod">
          <ac:chgData name="Melissa Booth" userId="c671da75-30a2-4a4e-91ef-95c485812463" providerId="ADAL" clId="{992B9F01-BE22-41D6-8997-DCEFE553F447}" dt="2023-06-13T19:36:02.112" v="1584" actId="2711"/>
          <ac:spMkLst>
            <pc:docMk/>
            <pc:sldMk cId="129590288" sldId="338"/>
            <ac:spMk id="23" creationId="{1C08EEE4-CC10-DF65-2F20-19F23F8657CD}"/>
          </ac:spMkLst>
        </pc:spChg>
        <pc:spChg chg="add mod">
          <ac:chgData name="Melissa Booth" userId="c671da75-30a2-4a4e-91ef-95c485812463" providerId="ADAL" clId="{992B9F01-BE22-41D6-8997-DCEFE553F447}" dt="2023-06-13T19:36:02.112" v="1584" actId="2711"/>
          <ac:spMkLst>
            <pc:docMk/>
            <pc:sldMk cId="129590288" sldId="338"/>
            <ac:spMk id="24" creationId="{306BADA3-2B13-F309-E730-268C612DF560}"/>
          </ac:spMkLst>
        </pc:spChg>
        <pc:spChg chg="add mod">
          <ac:chgData name="Melissa Booth" userId="c671da75-30a2-4a4e-91ef-95c485812463" providerId="ADAL" clId="{992B9F01-BE22-41D6-8997-DCEFE553F447}" dt="2023-06-13T19:36:02.112" v="1584" actId="2711"/>
          <ac:spMkLst>
            <pc:docMk/>
            <pc:sldMk cId="129590288" sldId="338"/>
            <ac:spMk id="25" creationId="{1282C5B2-9382-9917-C00D-604EB59E3ECE}"/>
          </ac:spMkLst>
        </pc:spChg>
        <pc:spChg chg="add mod">
          <ac:chgData name="Melissa Booth" userId="c671da75-30a2-4a4e-91ef-95c485812463" providerId="ADAL" clId="{992B9F01-BE22-41D6-8997-DCEFE553F447}" dt="2023-06-13T19:36:02.112" v="1584" actId="2711"/>
          <ac:spMkLst>
            <pc:docMk/>
            <pc:sldMk cId="129590288" sldId="338"/>
            <ac:spMk id="26" creationId="{8594A7E5-D1AF-27D4-8DC3-E1FCBB116E25}"/>
          </ac:spMkLst>
        </pc:spChg>
        <pc:spChg chg="add mod">
          <ac:chgData name="Melissa Booth" userId="c671da75-30a2-4a4e-91ef-95c485812463" providerId="ADAL" clId="{992B9F01-BE22-41D6-8997-DCEFE553F447}" dt="2023-06-13T19:36:02.112" v="1584" actId="2711"/>
          <ac:spMkLst>
            <pc:docMk/>
            <pc:sldMk cId="129590288" sldId="338"/>
            <ac:spMk id="27" creationId="{35C34AF8-B89E-D36D-259D-3A33A4AF35B3}"/>
          </ac:spMkLst>
        </pc:spChg>
        <pc:spChg chg="add mod">
          <ac:chgData name="Melissa Booth" userId="c671da75-30a2-4a4e-91ef-95c485812463" providerId="ADAL" clId="{992B9F01-BE22-41D6-8997-DCEFE553F447}" dt="2023-06-13T19:36:02.112" v="1584" actId="2711"/>
          <ac:spMkLst>
            <pc:docMk/>
            <pc:sldMk cId="129590288" sldId="338"/>
            <ac:spMk id="28" creationId="{A2B550B3-2B8A-1174-86E8-FCE7DC395A55}"/>
          </ac:spMkLst>
        </pc:spChg>
        <pc:picChg chg="ord">
          <ac:chgData name="Melissa Booth" userId="c671da75-30a2-4a4e-91ef-95c485812463" providerId="ADAL" clId="{992B9F01-BE22-41D6-8997-DCEFE553F447}" dt="2023-06-13T19:38:24.776" v="1618" actId="171"/>
          <ac:picMkLst>
            <pc:docMk/>
            <pc:sldMk cId="129590288" sldId="338"/>
            <ac:picMk id="5" creationId="{DC0EF8D1-CAD1-4C80-B8CA-F816F9040831}"/>
          </ac:picMkLst>
        </pc:picChg>
        <pc:picChg chg="add del mod ord">
          <ac:chgData name="Melissa Booth" userId="c671da75-30a2-4a4e-91ef-95c485812463" providerId="ADAL" clId="{992B9F01-BE22-41D6-8997-DCEFE553F447}" dt="2023-06-13T19:38:29.606" v="1625" actId="478"/>
          <ac:picMkLst>
            <pc:docMk/>
            <pc:sldMk cId="129590288" sldId="338"/>
            <ac:picMk id="29" creationId="{811334F1-4F61-CD08-65D6-9917214A60D9}"/>
          </ac:picMkLst>
        </pc:picChg>
      </pc:sldChg>
      <pc:sldChg chg="addSp modSp add modTransition modNotesTx">
        <pc:chgData name="Melissa Booth" userId="c671da75-30a2-4a4e-91ef-95c485812463" providerId="ADAL" clId="{992B9F01-BE22-41D6-8997-DCEFE553F447}" dt="2023-06-14T14:08:34.411" v="2558"/>
        <pc:sldMkLst>
          <pc:docMk/>
          <pc:sldMk cId="310156769" sldId="339"/>
        </pc:sldMkLst>
        <pc:spChg chg="add mod">
          <ac:chgData name="Melissa Booth" userId="c671da75-30a2-4a4e-91ef-95c485812463" providerId="ADAL" clId="{992B9F01-BE22-41D6-8997-DCEFE553F447}" dt="2023-06-13T19:28:20.251" v="1453"/>
          <ac:spMkLst>
            <pc:docMk/>
            <pc:sldMk cId="310156769" sldId="339"/>
            <ac:spMk id="2" creationId="{065E7E33-5ECC-6002-190E-125144F985F7}"/>
          </ac:spMkLst>
        </pc:spChg>
        <pc:spChg chg="add mod">
          <ac:chgData name="Melissa Booth" userId="c671da75-30a2-4a4e-91ef-95c485812463" providerId="ADAL" clId="{992B9F01-BE22-41D6-8997-DCEFE553F447}" dt="2023-06-13T19:28:20.251" v="1453"/>
          <ac:spMkLst>
            <pc:docMk/>
            <pc:sldMk cId="310156769" sldId="339"/>
            <ac:spMk id="3" creationId="{58A0734D-B47D-EAF7-FB95-D780B97CB2EC}"/>
          </ac:spMkLst>
        </pc:spChg>
      </pc:sldChg>
      <pc:sldChg chg="modSp add mod ord modTransition">
        <pc:chgData name="Melissa Booth" userId="c671da75-30a2-4a4e-91ef-95c485812463" providerId="ADAL" clId="{992B9F01-BE22-41D6-8997-DCEFE553F447}" dt="2023-06-14T14:08:38.818" v="2560"/>
        <pc:sldMkLst>
          <pc:docMk/>
          <pc:sldMk cId="243581550" sldId="340"/>
        </pc:sldMkLst>
        <pc:spChg chg="mod">
          <ac:chgData name="Melissa Booth" userId="c671da75-30a2-4a4e-91ef-95c485812463" providerId="ADAL" clId="{992B9F01-BE22-41D6-8997-DCEFE553F447}" dt="2023-06-13T19:18:47.341" v="1254" actId="1076"/>
          <ac:spMkLst>
            <pc:docMk/>
            <pc:sldMk cId="243581550" sldId="340"/>
            <ac:spMk id="2" creationId="{C4300AEF-1595-4419-801B-6E36A33BB8CF}"/>
          </ac:spMkLst>
        </pc:spChg>
      </pc:sldChg>
      <pc:sldChg chg="modSp add mod ord modTransition">
        <pc:chgData name="Melissa Booth" userId="c671da75-30a2-4a4e-91ef-95c485812463" providerId="ADAL" clId="{992B9F01-BE22-41D6-8997-DCEFE553F447}" dt="2023-06-14T14:08:50.443" v="2563"/>
        <pc:sldMkLst>
          <pc:docMk/>
          <pc:sldMk cId="3539087143" sldId="341"/>
        </pc:sldMkLst>
        <pc:spChg chg="mod">
          <ac:chgData name="Melissa Booth" userId="c671da75-30a2-4a4e-91ef-95c485812463" providerId="ADAL" clId="{992B9F01-BE22-41D6-8997-DCEFE553F447}" dt="2023-06-13T19:18:16.416" v="1218" actId="1076"/>
          <ac:spMkLst>
            <pc:docMk/>
            <pc:sldMk cId="3539087143" sldId="341"/>
            <ac:spMk id="2" creationId="{C4300AEF-1595-4419-801B-6E36A33BB8CF}"/>
          </ac:spMkLst>
        </pc:spChg>
      </pc:sldChg>
      <pc:sldChg chg="modSp add mod ord modTransition">
        <pc:chgData name="Melissa Booth" userId="c671da75-30a2-4a4e-91ef-95c485812463" providerId="ADAL" clId="{992B9F01-BE22-41D6-8997-DCEFE553F447}" dt="2023-06-14T14:08:59.162" v="2566"/>
        <pc:sldMkLst>
          <pc:docMk/>
          <pc:sldMk cId="249634957" sldId="342"/>
        </pc:sldMkLst>
        <pc:spChg chg="mod">
          <ac:chgData name="Melissa Booth" userId="c671da75-30a2-4a4e-91ef-95c485812463" providerId="ADAL" clId="{992B9F01-BE22-41D6-8997-DCEFE553F447}" dt="2023-06-13T19:17:47.905" v="1150" actId="1076"/>
          <ac:spMkLst>
            <pc:docMk/>
            <pc:sldMk cId="249634957" sldId="342"/>
            <ac:spMk id="2" creationId="{C4300AEF-1595-4419-801B-6E36A33BB8CF}"/>
          </ac:spMkLst>
        </pc:spChg>
      </pc:sldChg>
      <pc:sldChg chg="addSp delSp modSp add mod ord modNotesTx">
        <pc:chgData name="Melissa Booth" userId="c671da75-30a2-4a4e-91ef-95c485812463" providerId="ADAL" clId="{992B9F01-BE22-41D6-8997-DCEFE553F447}" dt="2023-06-13T20:29:05.838" v="2515" actId="20577"/>
        <pc:sldMkLst>
          <pc:docMk/>
          <pc:sldMk cId="4250142285" sldId="343"/>
        </pc:sldMkLst>
        <pc:spChg chg="del">
          <ac:chgData name="Melissa Booth" userId="c671da75-30a2-4a4e-91ef-95c485812463" providerId="ADAL" clId="{992B9F01-BE22-41D6-8997-DCEFE553F447}" dt="2023-06-13T19:20:44.977" v="1268" actId="478"/>
          <ac:spMkLst>
            <pc:docMk/>
            <pc:sldMk cId="4250142285" sldId="343"/>
            <ac:spMk id="2" creationId="{A3543B37-F5AC-4709-A843-75DDF5D14493}"/>
          </ac:spMkLst>
        </pc:spChg>
        <pc:spChg chg="add del mod">
          <ac:chgData name="Melissa Booth" userId="c671da75-30a2-4a4e-91ef-95c485812463" providerId="ADAL" clId="{992B9F01-BE22-41D6-8997-DCEFE553F447}" dt="2023-06-13T19:20:48.762" v="1269" actId="478"/>
          <ac:spMkLst>
            <pc:docMk/>
            <pc:sldMk cId="4250142285" sldId="343"/>
            <ac:spMk id="5" creationId="{5322E1B0-44D8-2EBA-7EBE-06B1FD9877F6}"/>
          </ac:spMkLst>
        </pc:spChg>
        <pc:spChg chg="add del mod">
          <ac:chgData name="Melissa Booth" userId="c671da75-30a2-4a4e-91ef-95c485812463" providerId="ADAL" clId="{992B9F01-BE22-41D6-8997-DCEFE553F447}" dt="2023-06-13T19:20:59.278" v="1273" actId="478"/>
          <ac:spMkLst>
            <pc:docMk/>
            <pc:sldMk cId="4250142285" sldId="343"/>
            <ac:spMk id="7" creationId="{F2BF4F3A-89F6-06D9-5A8A-20E87E9EFE19}"/>
          </ac:spMkLst>
        </pc:spChg>
        <pc:spChg chg="add mod">
          <ac:chgData name="Melissa Booth" userId="c671da75-30a2-4a4e-91ef-95c485812463" providerId="ADAL" clId="{992B9F01-BE22-41D6-8997-DCEFE553F447}" dt="2023-06-13T19:24:34.573" v="1360"/>
          <ac:spMkLst>
            <pc:docMk/>
            <pc:sldMk cId="4250142285" sldId="343"/>
            <ac:spMk id="8" creationId="{F23BF331-FD9F-4E8D-2533-0F1F25A8496A}"/>
          </ac:spMkLst>
        </pc:spChg>
        <pc:spChg chg="add mod">
          <ac:chgData name="Melissa Booth" userId="c671da75-30a2-4a4e-91ef-95c485812463" providerId="ADAL" clId="{992B9F01-BE22-41D6-8997-DCEFE553F447}" dt="2023-06-13T19:24:44.939" v="1361" actId="404"/>
          <ac:spMkLst>
            <pc:docMk/>
            <pc:sldMk cId="4250142285" sldId="343"/>
            <ac:spMk id="10" creationId="{75908E5A-599A-D640-CE45-F2A47FA3BBDF}"/>
          </ac:spMkLst>
        </pc:spChg>
        <pc:spChg chg="del">
          <ac:chgData name="Melissa Booth" userId="c671da75-30a2-4a4e-91ef-95c485812463" providerId="ADAL" clId="{992B9F01-BE22-41D6-8997-DCEFE553F447}" dt="2023-06-13T19:20:50.770" v="1270" actId="478"/>
          <ac:spMkLst>
            <pc:docMk/>
            <pc:sldMk cId="4250142285" sldId="343"/>
            <ac:spMk id="13" creationId="{7ABE0787-0BDB-451F-B478-CFF966B2C95C}"/>
          </ac:spMkLst>
        </pc:spChg>
        <pc:picChg chg="add del">
          <ac:chgData name="Melissa Booth" userId="c671da75-30a2-4a4e-91ef-95c485812463" providerId="ADAL" clId="{992B9F01-BE22-41D6-8997-DCEFE553F447}" dt="2023-06-13T19:20:55.060" v="1272" actId="478"/>
          <ac:picMkLst>
            <pc:docMk/>
            <pc:sldMk cId="4250142285" sldId="343"/>
            <ac:picMk id="3" creationId="{EE0D84AA-1317-14B1-1260-516B6AF0F887}"/>
          </ac:picMkLst>
        </pc:picChg>
      </pc:sldChg>
      <pc:sldChg chg="addSp modSp add mod ord modNotesTx">
        <pc:chgData name="Melissa Booth" userId="c671da75-30a2-4a4e-91ef-95c485812463" providerId="ADAL" clId="{992B9F01-BE22-41D6-8997-DCEFE553F447}" dt="2023-06-13T19:42:44.283" v="1759" actId="20577"/>
        <pc:sldMkLst>
          <pc:docMk/>
          <pc:sldMk cId="1015199664" sldId="344"/>
        </pc:sldMkLst>
        <pc:spChg chg="add mod">
          <ac:chgData name="Melissa Booth" userId="c671da75-30a2-4a4e-91ef-95c485812463" providerId="ADAL" clId="{992B9F01-BE22-41D6-8997-DCEFE553F447}" dt="2023-06-13T19:40:05.285" v="1637" actId="14100"/>
          <ac:spMkLst>
            <pc:docMk/>
            <pc:sldMk cId="1015199664" sldId="344"/>
            <ac:spMk id="2" creationId="{459E5062-8964-97AD-A851-AE41988388E9}"/>
          </ac:spMkLst>
        </pc:spChg>
        <pc:spChg chg="add mod">
          <ac:chgData name="Melissa Booth" userId="c671da75-30a2-4a4e-91ef-95c485812463" providerId="ADAL" clId="{992B9F01-BE22-41D6-8997-DCEFE553F447}" dt="2023-06-13T19:40:14.316" v="1638" actId="1076"/>
          <ac:spMkLst>
            <pc:docMk/>
            <pc:sldMk cId="1015199664" sldId="344"/>
            <ac:spMk id="4" creationId="{8C7FB631-FAD0-C27C-19F8-79DC4704C34F}"/>
          </ac:spMkLst>
        </pc:spChg>
        <pc:spChg chg="add mod">
          <ac:chgData name="Melissa Booth" userId="c671da75-30a2-4a4e-91ef-95c485812463" providerId="ADAL" clId="{992B9F01-BE22-41D6-8997-DCEFE553F447}" dt="2023-06-13T19:42:13.861" v="1749" actId="1076"/>
          <ac:spMkLst>
            <pc:docMk/>
            <pc:sldMk cId="1015199664" sldId="344"/>
            <ac:spMk id="7" creationId="{D4E4A575-BCC9-32FF-6FFF-6A2EED499862}"/>
          </ac:spMkLst>
        </pc:spChg>
        <pc:spChg chg="add mod">
          <ac:chgData name="Melissa Booth" userId="c671da75-30a2-4a4e-91ef-95c485812463" providerId="ADAL" clId="{992B9F01-BE22-41D6-8997-DCEFE553F447}" dt="2023-06-13T19:42:06.772" v="1748" actId="207"/>
          <ac:spMkLst>
            <pc:docMk/>
            <pc:sldMk cId="1015199664" sldId="344"/>
            <ac:spMk id="8" creationId="{D2986BC2-23EE-430F-D7DF-4407B8B88906}"/>
          </ac:spMkLst>
        </pc:spChg>
        <pc:graphicFrameChg chg="add mod">
          <ac:chgData name="Melissa Booth" userId="c671da75-30a2-4a4e-91ef-95c485812463" providerId="ADAL" clId="{992B9F01-BE22-41D6-8997-DCEFE553F447}" dt="2023-06-13T19:41:44.831" v="1746" actId="1037"/>
          <ac:graphicFrameMkLst>
            <pc:docMk/>
            <pc:sldMk cId="1015199664" sldId="344"/>
            <ac:graphicFrameMk id="5" creationId="{5515602B-03F9-F4CB-C212-55C8B26468D0}"/>
          </ac:graphicFrameMkLst>
        </pc:graphicFrameChg>
        <pc:graphicFrameChg chg="add mod">
          <ac:chgData name="Melissa Booth" userId="c671da75-30a2-4a4e-91ef-95c485812463" providerId="ADAL" clId="{992B9F01-BE22-41D6-8997-DCEFE553F447}" dt="2023-06-13T19:41:08.200" v="1716" actId="1035"/>
          <ac:graphicFrameMkLst>
            <pc:docMk/>
            <pc:sldMk cId="1015199664" sldId="344"/>
            <ac:graphicFrameMk id="6" creationId="{816A968A-1DA2-AF4A-2066-C1FDAA53B4E5}"/>
          </ac:graphicFrameMkLst>
        </pc:graphicFrameChg>
      </pc:sldChg>
      <pc:sldChg chg="addSp delSp modSp add mod ord modNotesTx">
        <pc:chgData name="Melissa Booth" userId="c671da75-30a2-4a4e-91ef-95c485812463" providerId="ADAL" clId="{992B9F01-BE22-41D6-8997-DCEFE553F447}" dt="2023-06-13T19:31:51.088" v="1498" actId="20577"/>
        <pc:sldMkLst>
          <pc:docMk/>
          <pc:sldMk cId="1570355432" sldId="345"/>
        </pc:sldMkLst>
        <pc:spChg chg="del">
          <ac:chgData name="Melissa Booth" userId="c671da75-30a2-4a4e-91ef-95c485812463" providerId="ADAL" clId="{992B9F01-BE22-41D6-8997-DCEFE553F447}" dt="2023-06-13T19:21:35.121" v="1281" actId="478"/>
          <ac:spMkLst>
            <pc:docMk/>
            <pc:sldMk cId="1570355432" sldId="345"/>
            <ac:spMk id="2" creationId="{A3543B37-F5AC-4709-A843-75DDF5D14493}"/>
          </ac:spMkLst>
        </pc:spChg>
        <pc:spChg chg="add del mod">
          <ac:chgData name="Melissa Booth" userId="c671da75-30a2-4a4e-91ef-95c485812463" providerId="ADAL" clId="{992B9F01-BE22-41D6-8997-DCEFE553F447}" dt="2023-06-13T19:21:38.878" v="1283" actId="478"/>
          <ac:spMkLst>
            <pc:docMk/>
            <pc:sldMk cId="1570355432" sldId="345"/>
            <ac:spMk id="5" creationId="{A6D084AB-76D6-F969-D831-5C49FBE8A6E5}"/>
          </ac:spMkLst>
        </pc:spChg>
        <pc:spChg chg="add del mod">
          <ac:chgData name="Melissa Booth" userId="c671da75-30a2-4a4e-91ef-95c485812463" providerId="ADAL" clId="{992B9F01-BE22-41D6-8997-DCEFE553F447}" dt="2023-06-13T19:21:37.138" v="1282" actId="478"/>
          <ac:spMkLst>
            <pc:docMk/>
            <pc:sldMk cId="1570355432" sldId="345"/>
            <ac:spMk id="7" creationId="{BE8B8918-00D4-0658-92B0-660E19CCD018}"/>
          </ac:spMkLst>
        </pc:spChg>
        <pc:spChg chg="del">
          <ac:chgData name="Melissa Booth" userId="c671da75-30a2-4a4e-91ef-95c485812463" providerId="ADAL" clId="{992B9F01-BE22-41D6-8997-DCEFE553F447}" dt="2023-06-13T19:21:33.003" v="1280" actId="478"/>
          <ac:spMkLst>
            <pc:docMk/>
            <pc:sldMk cId="1570355432" sldId="345"/>
            <ac:spMk id="13" creationId="{7ABE0787-0BDB-451F-B478-CFF966B2C95C}"/>
          </ac:spMkLst>
        </pc:spChg>
        <pc:picChg chg="add mod">
          <ac:chgData name="Melissa Booth" userId="c671da75-30a2-4a4e-91ef-95c485812463" providerId="ADAL" clId="{992B9F01-BE22-41D6-8997-DCEFE553F447}" dt="2023-06-13T19:31:39.489" v="1489" actId="1076"/>
          <ac:picMkLst>
            <pc:docMk/>
            <pc:sldMk cId="1570355432" sldId="345"/>
            <ac:picMk id="8" creationId="{646CAE70-F892-BBEF-9AE8-8973F9160F78}"/>
          </ac:picMkLst>
        </pc:picChg>
      </pc:sldChg>
      <pc:sldChg chg="addSp modSp add ord">
        <pc:chgData name="Melissa Booth" userId="c671da75-30a2-4a4e-91ef-95c485812463" providerId="ADAL" clId="{992B9F01-BE22-41D6-8997-DCEFE553F447}" dt="2023-06-13T19:27:43.043" v="1448"/>
        <pc:sldMkLst>
          <pc:docMk/>
          <pc:sldMk cId="4167564674" sldId="346"/>
        </pc:sldMkLst>
        <pc:spChg chg="add mod">
          <ac:chgData name="Melissa Booth" userId="c671da75-30a2-4a4e-91ef-95c485812463" providerId="ADAL" clId="{992B9F01-BE22-41D6-8997-DCEFE553F447}" dt="2023-06-13T19:27:43.043" v="1448"/>
          <ac:spMkLst>
            <pc:docMk/>
            <pc:sldMk cId="4167564674" sldId="346"/>
            <ac:spMk id="2" creationId="{A67263FC-6543-BB33-DE86-157832E4EB7F}"/>
          </ac:spMkLst>
        </pc:spChg>
        <pc:spChg chg="add mod">
          <ac:chgData name="Melissa Booth" userId="c671da75-30a2-4a4e-91ef-95c485812463" providerId="ADAL" clId="{992B9F01-BE22-41D6-8997-DCEFE553F447}" dt="2023-06-13T19:27:43.043" v="1448"/>
          <ac:spMkLst>
            <pc:docMk/>
            <pc:sldMk cId="4167564674" sldId="346"/>
            <ac:spMk id="4" creationId="{0EF3F225-DF0E-FA15-0AB8-2D73053A995E}"/>
          </ac:spMkLst>
        </pc:spChg>
      </pc:sldChg>
      <pc:sldChg chg="addSp modSp add mod ord modNotesTx">
        <pc:chgData name="Melissa Booth" userId="c671da75-30a2-4a4e-91ef-95c485812463" providerId="ADAL" clId="{992B9F01-BE22-41D6-8997-DCEFE553F447}" dt="2023-06-13T20:04:50.461" v="2072" actId="1076"/>
        <pc:sldMkLst>
          <pc:docMk/>
          <pc:sldMk cId="4294233352" sldId="347"/>
        </pc:sldMkLst>
        <pc:spChg chg="add mod">
          <ac:chgData name="Melissa Booth" userId="c671da75-30a2-4a4e-91ef-95c485812463" providerId="ADAL" clId="{992B9F01-BE22-41D6-8997-DCEFE553F447}" dt="2023-06-13T20:04:45.932" v="2071" actId="14100"/>
          <ac:spMkLst>
            <pc:docMk/>
            <pc:sldMk cId="4294233352" sldId="347"/>
            <ac:spMk id="2" creationId="{03B621CF-89A4-D6F8-FFF0-A14BFA7CA062}"/>
          </ac:spMkLst>
        </pc:spChg>
        <pc:spChg chg="add mod">
          <ac:chgData name="Melissa Booth" userId="c671da75-30a2-4a4e-91ef-95c485812463" providerId="ADAL" clId="{992B9F01-BE22-41D6-8997-DCEFE553F447}" dt="2023-06-13T20:04:50.461" v="2072" actId="1076"/>
          <ac:spMkLst>
            <pc:docMk/>
            <pc:sldMk cId="4294233352" sldId="347"/>
            <ac:spMk id="4" creationId="{44149494-70DD-EDA3-975B-7971338102F6}"/>
          </ac:spMkLst>
        </pc:spChg>
      </pc:sldChg>
      <pc:sldChg chg="delSp add del mod ord">
        <pc:chgData name="Melissa Booth" userId="c671da75-30a2-4a4e-91ef-95c485812463" providerId="ADAL" clId="{992B9F01-BE22-41D6-8997-DCEFE553F447}" dt="2023-06-13T19:53:29.048" v="1898" actId="2696"/>
        <pc:sldMkLst>
          <pc:docMk/>
          <pc:sldMk cId="157916902" sldId="348"/>
        </pc:sldMkLst>
        <pc:picChg chg="del">
          <ac:chgData name="Melissa Booth" userId="c671da75-30a2-4a4e-91ef-95c485812463" providerId="ADAL" clId="{992B9F01-BE22-41D6-8997-DCEFE553F447}" dt="2023-06-13T19:43:16.797" v="1765" actId="478"/>
          <ac:picMkLst>
            <pc:docMk/>
            <pc:sldMk cId="157916902" sldId="348"/>
            <ac:picMk id="8" creationId="{646CAE70-F892-BBEF-9AE8-8973F9160F78}"/>
          </ac:picMkLst>
        </pc:picChg>
      </pc:sldChg>
      <pc:sldChg chg="addSp modSp add mod ord modNotesTx">
        <pc:chgData name="Melissa Booth" userId="c671da75-30a2-4a4e-91ef-95c485812463" providerId="ADAL" clId="{992B9F01-BE22-41D6-8997-DCEFE553F447}" dt="2023-06-13T21:36:44.967" v="2543" actId="20577"/>
        <pc:sldMkLst>
          <pc:docMk/>
          <pc:sldMk cId="3677366372" sldId="349"/>
        </pc:sldMkLst>
        <pc:spChg chg="add mod">
          <ac:chgData name="Melissa Booth" userId="c671da75-30a2-4a4e-91ef-95c485812463" providerId="ADAL" clId="{992B9F01-BE22-41D6-8997-DCEFE553F447}" dt="2023-06-13T20:03:02.677" v="2047" actId="1076"/>
          <ac:spMkLst>
            <pc:docMk/>
            <pc:sldMk cId="3677366372" sldId="349"/>
            <ac:spMk id="2" creationId="{7A8792F6-CDDC-FB33-D809-84A0AE183C79}"/>
          </ac:spMkLst>
        </pc:spChg>
        <pc:spChg chg="add mod">
          <ac:chgData name="Melissa Booth" userId="c671da75-30a2-4a4e-91ef-95c485812463" providerId="ADAL" clId="{992B9F01-BE22-41D6-8997-DCEFE553F447}" dt="2023-06-13T20:03:12.877" v="2050" actId="1076"/>
          <ac:spMkLst>
            <pc:docMk/>
            <pc:sldMk cId="3677366372" sldId="349"/>
            <ac:spMk id="4" creationId="{ACC1AA48-FC8F-D1B0-FDBE-421ED6D25C43}"/>
          </ac:spMkLst>
        </pc:spChg>
      </pc:sldChg>
      <pc:sldChg chg="add del ord">
        <pc:chgData name="Melissa Booth" userId="c671da75-30a2-4a4e-91ef-95c485812463" providerId="ADAL" clId="{992B9F01-BE22-41D6-8997-DCEFE553F447}" dt="2023-06-13T20:05:07.209" v="2073" actId="2696"/>
        <pc:sldMkLst>
          <pc:docMk/>
          <pc:sldMk cId="4179840328" sldId="350"/>
        </pc:sldMkLst>
      </pc:sldChg>
      <pc:sldChg chg="addSp delSp modSp add mod ord modTransition modNotesTx">
        <pc:chgData name="Melissa Booth" userId="c671da75-30a2-4a4e-91ef-95c485812463" providerId="ADAL" clId="{992B9F01-BE22-41D6-8997-DCEFE553F447}" dt="2023-06-14T14:09:02.307" v="2567"/>
        <pc:sldMkLst>
          <pc:docMk/>
          <pc:sldMk cId="2482059448" sldId="351"/>
        </pc:sldMkLst>
        <pc:spChg chg="del">
          <ac:chgData name="Melissa Booth" userId="c671da75-30a2-4a4e-91ef-95c485812463" providerId="ADAL" clId="{992B9F01-BE22-41D6-8997-DCEFE553F447}" dt="2023-06-13T20:00:22.272" v="2017" actId="478"/>
          <ac:spMkLst>
            <pc:docMk/>
            <pc:sldMk cId="2482059448" sldId="351"/>
            <ac:spMk id="2" creationId="{55320B4F-D95D-4852-BC81-5D46AD6F6BA2}"/>
          </ac:spMkLst>
        </pc:spChg>
        <pc:spChg chg="add mod">
          <ac:chgData name="Melissa Booth" userId="c671da75-30a2-4a4e-91ef-95c485812463" providerId="ADAL" clId="{992B9F01-BE22-41D6-8997-DCEFE553F447}" dt="2023-06-13T20:00:52.861" v="2026" actId="1076"/>
          <ac:spMkLst>
            <pc:docMk/>
            <pc:sldMk cId="2482059448" sldId="351"/>
            <ac:spMk id="3" creationId="{DECE5F60-C6EC-73AD-04AB-C363132C66DE}"/>
          </ac:spMkLst>
        </pc:spChg>
        <pc:spChg chg="add mod">
          <ac:chgData name="Melissa Booth" userId="c671da75-30a2-4a4e-91ef-95c485812463" providerId="ADAL" clId="{992B9F01-BE22-41D6-8997-DCEFE553F447}" dt="2023-06-13T20:00:56.149" v="2027" actId="1076"/>
          <ac:spMkLst>
            <pc:docMk/>
            <pc:sldMk cId="2482059448" sldId="351"/>
            <ac:spMk id="4" creationId="{594F89B0-4006-91A7-88FB-42365ECD3383}"/>
          </ac:spMkLst>
        </pc:spChg>
        <pc:picChg chg="mod ord">
          <ac:chgData name="Melissa Booth" userId="c671da75-30a2-4a4e-91ef-95c485812463" providerId="ADAL" clId="{992B9F01-BE22-41D6-8997-DCEFE553F447}" dt="2023-06-13T20:00:40.102" v="2024" actId="167"/>
          <ac:picMkLst>
            <pc:docMk/>
            <pc:sldMk cId="2482059448" sldId="351"/>
            <ac:picMk id="5" creationId="{DC0EF8D1-CAD1-4C80-B8CA-F816F9040831}"/>
          </ac:picMkLst>
        </pc:picChg>
        <pc:picChg chg="mod">
          <ac:chgData name="Melissa Booth" userId="c671da75-30a2-4a4e-91ef-95c485812463" providerId="ADAL" clId="{992B9F01-BE22-41D6-8997-DCEFE553F447}" dt="2023-06-13T20:00:43.155" v="2025" actId="34135"/>
          <ac:picMkLst>
            <pc:docMk/>
            <pc:sldMk cId="2482059448" sldId="351"/>
            <ac:picMk id="7" creationId="{85433E7E-FFE1-12DC-D4AE-E92C3B771BD7}"/>
          </ac:picMkLst>
        </pc:picChg>
      </pc:sldChg>
      <pc:sldChg chg="addSp delSp modSp add mod ord modTransition modNotesTx">
        <pc:chgData name="Melissa Booth" userId="c671da75-30a2-4a4e-91ef-95c485812463" providerId="ADAL" clId="{992B9F01-BE22-41D6-8997-DCEFE553F447}" dt="2023-06-14T14:08:46.979" v="2562"/>
        <pc:sldMkLst>
          <pc:docMk/>
          <pc:sldMk cId="630568181" sldId="352"/>
        </pc:sldMkLst>
        <pc:spChg chg="del">
          <ac:chgData name="Melissa Booth" userId="c671da75-30a2-4a4e-91ef-95c485812463" providerId="ADAL" clId="{992B9F01-BE22-41D6-8997-DCEFE553F447}" dt="2023-06-13T19:43:54.184" v="1777" actId="478"/>
          <ac:spMkLst>
            <pc:docMk/>
            <pc:sldMk cId="630568181" sldId="352"/>
            <ac:spMk id="2" creationId="{065E7E33-5ECC-6002-190E-125144F985F7}"/>
          </ac:spMkLst>
        </pc:spChg>
        <pc:spChg chg="del">
          <ac:chgData name="Melissa Booth" userId="c671da75-30a2-4a4e-91ef-95c485812463" providerId="ADAL" clId="{992B9F01-BE22-41D6-8997-DCEFE553F447}" dt="2023-06-13T19:43:51.998" v="1776" actId="478"/>
          <ac:spMkLst>
            <pc:docMk/>
            <pc:sldMk cId="630568181" sldId="352"/>
            <ac:spMk id="3" creationId="{58A0734D-B47D-EAF7-FB95-D780B97CB2EC}"/>
          </ac:spMkLst>
        </pc:spChg>
        <pc:spChg chg="add del mod">
          <ac:chgData name="Melissa Booth" userId="c671da75-30a2-4a4e-91ef-95c485812463" providerId="ADAL" clId="{992B9F01-BE22-41D6-8997-DCEFE553F447}" dt="2023-06-13T19:43:56.317" v="1778" actId="478"/>
          <ac:spMkLst>
            <pc:docMk/>
            <pc:sldMk cId="630568181" sldId="352"/>
            <ac:spMk id="7" creationId="{5ECD9CDC-F49C-5AD7-4F1E-064EB323017E}"/>
          </ac:spMkLst>
        </pc:spChg>
        <pc:spChg chg="add mod">
          <ac:chgData name="Melissa Booth" userId="c671da75-30a2-4a4e-91ef-95c485812463" providerId="ADAL" clId="{992B9F01-BE22-41D6-8997-DCEFE553F447}" dt="2023-06-13T20:26:44.868" v="2491" actId="113"/>
          <ac:spMkLst>
            <pc:docMk/>
            <pc:sldMk cId="630568181" sldId="352"/>
            <ac:spMk id="8" creationId="{FCD4224C-24E5-1C6F-E309-36A2648E0A3B}"/>
          </ac:spMkLst>
        </pc:spChg>
        <pc:spChg chg="add mod">
          <ac:chgData name="Melissa Booth" userId="c671da75-30a2-4a4e-91ef-95c485812463" providerId="ADAL" clId="{992B9F01-BE22-41D6-8997-DCEFE553F447}" dt="2023-06-13T20:26:41.388" v="2490" actId="113"/>
          <ac:spMkLst>
            <pc:docMk/>
            <pc:sldMk cId="630568181" sldId="352"/>
            <ac:spMk id="9" creationId="{856C6FF5-A670-2AA2-61CC-598A50604379}"/>
          </ac:spMkLst>
        </pc:spChg>
        <pc:spChg chg="add mod">
          <ac:chgData name="Melissa Booth" userId="c671da75-30a2-4a4e-91ef-95c485812463" providerId="ADAL" clId="{992B9F01-BE22-41D6-8997-DCEFE553F447}" dt="2023-06-13T20:26:41.388" v="2490" actId="113"/>
          <ac:spMkLst>
            <pc:docMk/>
            <pc:sldMk cId="630568181" sldId="352"/>
            <ac:spMk id="11" creationId="{C43E5CAC-E2A0-19C9-6312-36F167F889E1}"/>
          </ac:spMkLst>
        </pc:spChg>
        <pc:spChg chg="add mod">
          <ac:chgData name="Melissa Booth" userId="c671da75-30a2-4a4e-91ef-95c485812463" providerId="ADAL" clId="{992B9F01-BE22-41D6-8997-DCEFE553F447}" dt="2023-06-13T20:26:41.388" v="2490" actId="113"/>
          <ac:spMkLst>
            <pc:docMk/>
            <pc:sldMk cId="630568181" sldId="352"/>
            <ac:spMk id="13" creationId="{DFE9B2A6-2DB1-8987-73A7-3B0A5807828A}"/>
          </ac:spMkLst>
        </pc:spChg>
        <pc:spChg chg="add mod">
          <ac:chgData name="Melissa Booth" userId="c671da75-30a2-4a4e-91ef-95c485812463" providerId="ADAL" clId="{992B9F01-BE22-41D6-8997-DCEFE553F447}" dt="2023-06-13T20:26:41.388" v="2490" actId="113"/>
          <ac:spMkLst>
            <pc:docMk/>
            <pc:sldMk cId="630568181" sldId="352"/>
            <ac:spMk id="14" creationId="{E04DF198-2BF6-295B-F67B-806E471B0E8B}"/>
          </ac:spMkLst>
        </pc:spChg>
        <pc:spChg chg="add mod">
          <ac:chgData name="Melissa Booth" userId="c671da75-30a2-4a4e-91ef-95c485812463" providerId="ADAL" clId="{992B9F01-BE22-41D6-8997-DCEFE553F447}" dt="2023-06-13T20:26:41.388" v="2490" actId="113"/>
          <ac:spMkLst>
            <pc:docMk/>
            <pc:sldMk cId="630568181" sldId="352"/>
            <ac:spMk id="15" creationId="{28AD3AA3-C45C-2D35-1341-F77A52DBA05B}"/>
          </ac:spMkLst>
        </pc:spChg>
        <pc:spChg chg="add mod">
          <ac:chgData name="Melissa Booth" userId="c671da75-30a2-4a4e-91ef-95c485812463" providerId="ADAL" clId="{992B9F01-BE22-41D6-8997-DCEFE553F447}" dt="2023-06-13T20:26:41.388" v="2490" actId="113"/>
          <ac:spMkLst>
            <pc:docMk/>
            <pc:sldMk cId="630568181" sldId="352"/>
            <ac:spMk id="16" creationId="{77F6014F-3D9F-55F6-09D6-5D1D3594723D}"/>
          </ac:spMkLst>
        </pc:spChg>
        <pc:spChg chg="add mod">
          <ac:chgData name="Melissa Booth" userId="c671da75-30a2-4a4e-91ef-95c485812463" providerId="ADAL" clId="{992B9F01-BE22-41D6-8997-DCEFE553F447}" dt="2023-06-13T20:26:41.388" v="2490" actId="113"/>
          <ac:spMkLst>
            <pc:docMk/>
            <pc:sldMk cId="630568181" sldId="352"/>
            <ac:spMk id="17" creationId="{81B1F81A-24C2-F26A-E75E-650DE4DC22A7}"/>
          </ac:spMkLst>
        </pc:spChg>
        <pc:picChg chg="add mod">
          <ac:chgData name="Melissa Booth" userId="c671da75-30a2-4a4e-91ef-95c485812463" providerId="ADAL" clId="{992B9F01-BE22-41D6-8997-DCEFE553F447}" dt="2023-06-13T19:50:45.866" v="1862" actId="1038"/>
          <ac:picMkLst>
            <pc:docMk/>
            <pc:sldMk cId="630568181" sldId="352"/>
            <ac:picMk id="10" creationId="{8FD24408-BF3C-80A0-B2C2-93A2C40CCF16}"/>
          </ac:picMkLst>
        </pc:picChg>
        <pc:picChg chg="add mod">
          <ac:chgData name="Melissa Booth" userId="c671da75-30a2-4a4e-91ef-95c485812463" providerId="ADAL" clId="{992B9F01-BE22-41D6-8997-DCEFE553F447}" dt="2023-06-13T19:50:45.866" v="1862" actId="1038"/>
          <ac:picMkLst>
            <pc:docMk/>
            <pc:sldMk cId="630568181" sldId="352"/>
            <ac:picMk id="12" creationId="{079BF53D-9B56-92A8-7B27-5141808EB7FC}"/>
          </ac:picMkLst>
        </pc:picChg>
        <pc:picChg chg="add mod">
          <ac:chgData name="Melissa Booth" userId="c671da75-30a2-4a4e-91ef-95c485812463" providerId="ADAL" clId="{992B9F01-BE22-41D6-8997-DCEFE553F447}" dt="2023-06-13T19:50:45.866" v="1862" actId="1038"/>
          <ac:picMkLst>
            <pc:docMk/>
            <pc:sldMk cId="630568181" sldId="352"/>
            <ac:picMk id="18" creationId="{94CDFBD7-1D6B-4B43-FA5A-E4A56FF747E1}"/>
          </ac:picMkLst>
        </pc:picChg>
      </pc:sldChg>
      <pc:sldChg chg="addSp modSp add mod ord modTransition modNotesTx">
        <pc:chgData name="Melissa Booth" userId="c671da75-30a2-4a4e-91ef-95c485812463" providerId="ADAL" clId="{992B9F01-BE22-41D6-8997-DCEFE553F447}" dt="2023-06-14T14:09:06.306" v="2568"/>
        <pc:sldMkLst>
          <pc:docMk/>
          <pc:sldMk cId="1653525531" sldId="353"/>
        </pc:sldMkLst>
        <pc:spChg chg="add mod">
          <ac:chgData name="Melissa Booth" userId="c671da75-30a2-4a4e-91ef-95c485812463" providerId="ADAL" clId="{992B9F01-BE22-41D6-8997-DCEFE553F447}" dt="2023-06-13T20:04:01.025" v="2062" actId="403"/>
          <ac:spMkLst>
            <pc:docMk/>
            <pc:sldMk cId="1653525531" sldId="353"/>
            <ac:spMk id="2" creationId="{DCDCA18B-B971-7D88-1715-24093D937F04}"/>
          </ac:spMkLst>
        </pc:spChg>
        <pc:spChg chg="add mod">
          <ac:chgData name="Melissa Booth" userId="c671da75-30a2-4a4e-91ef-95c485812463" providerId="ADAL" clId="{992B9F01-BE22-41D6-8997-DCEFE553F447}" dt="2023-06-13T20:03:46.770" v="2056" actId="1076"/>
          <ac:spMkLst>
            <pc:docMk/>
            <pc:sldMk cId="1653525531" sldId="353"/>
            <ac:spMk id="3" creationId="{F15B2D5B-C617-50B2-CF0A-8BFD9A6AAAFA}"/>
          </ac:spMkLst>
        </pc:spChg>
      </pc:sldChg>
      <pc:sldChg chg="addSp modSp add mod modTransition modNotesTx">
        <pc:chgData name="Melissa Booth" userId="c671da75-30a2-4a4e-91ef-95c485812463" providerId="ADAL" clId="{992B9F01-BE22-41D6-8997-DCEFE553F447}" dt="2023-06-14T14:08:55.802" v="2565"/>
        <pc:sldMkLst>
          <pc:docMk/>
          <pc:sldMk cId="2633425872" sldId="354"/>
        </pc:sldMkLst>
        <pc:spChg chg="add mod">
          <ac:chgData name="Melissa Booth" userId="c671da75-30a2-4a4e-91ef-95c485812463" providerId="ADAL" clId="{992B9F01-BE22-41D6-8997-DCEFE553F447}" dt="2023-06-13T19:57:05.819" v="1982" actId="20577"/>
          <ac:spMkLst>
            <pc:docMk/>
            <pc:sldMk cId="2633425872" sldId="354"/>
            <ac:spMk id="2" creationId="{50984F5B-64C4-B48C-ECBB-5886EA4A7A2C}"/>
          </ac:spMkLst>
        </pc:spChg>
        <pc:spChg chg="add mod">
          <ac:chgData name="Melissa Booth" userId="c671da75-30a2-4a4e-91ef-95c485812463" providerId="ADAL" clId="{992B9F01-BE22-41D6-8997-DCEFE553F447}" dt="2023-06-13T19:56:50.307" v="1978" actId="1036"/>
          <ac:spMkLst>
            <pc:docMk/>
            <pc:sldMk cId="2633425872" sldId="354"/>
            <ac:spMk id="3" creationId="{78ADCEE8-AC80-36F2-E9A8-270DF2715EC7}"/>
          </ac:spMkLst>
        </pc:spChg>
      </pc:sldChg>
    </pc:docChg>
  </pc:docChgLst>
  <pc:docChgLst>
    <pc:chgData name="Robert Shaw" userId="e54ac388-d530-466a-8cdf-9e67124b7eac" providerId="ADAL" clId="{089F63F7-DEB6-4A32-9127-F791AE52F058}"/>
    <pc:docChg chg="undo redo custSel addSld delSld modSld sldOrd">
      <pc:chgData name="Robert Shaw" userId="e54ac388-d530-466a-8cdf-9e67124b7eac" providerId="ADAL" clId="{089F63F7-DEB6-4A32-9127-F791AE52F058}" dt="2023-06-08T19:01:14.760" v="6602" actId="20577"/>
      <pc:docMkLst>
        <pc:docMk/>
      </pc:docMkLst>
      <pc:sldChg chg="modSp del mod">
        <pc:chgData name="Robert Shaw" userId="e54ac388-d530-466a-8cdf-9e67124b7eac" providerId="ADAL" clId="{089F63F7-DEB6-4A32-9127-F791AE52F058}" dt="2023-06-08T14:27:35.925" v="3022" actId="47"/>
        <pc:sldMkLst>
          <pc:docMk/>
          <pc:sldMk cId="3501144253" sldId="256"/>
        </pc:sldMkLst>
        <pc:spChg chg="mod">
          <ac:chgData name="Robert Shaw" userId="e54ac388-d530-466a-8cdf-9e67124b7eac" providerId="ADAL" clId="{089F63F7-DEB6-4A32-9127-F791AE52F058}" dt="2023-05-18T17:03:31.674" v="2868" actId="20577"/>
          <ac:spMkLst>
            <pc:docMk/>
            <pc:sldMk cId="3501144253" sldId="256"/>
            <ac:spMk id="2" creationId="{F2DFD4BF-FD59-40E0-9869-D68D80DB3125}"/>
          </ac:spMkLst>
        </pc:spChg>
        <pc:spChg chg="mod">
          <ac:chgData name="Robert Shaw" userId="e54ac388-d530-466a-8cdf-9e67124b7eac" providerId="ADAL" clId="{089F63F7-DEB6-4A32-9127-F791AE52F058}" dt="2023-05-18T17:04:16.787" v="2964" actId="20577"/>
          <ac:spMkLst>
            <pc:docMk/>
            <pc:sldMk cId="3501144253" sldId="256"/>
            <ac:spMk id="3" creationId="{DAD16C58-F792-4916-BC49-4D06D4477371}"/>
          </ac:spMkLst>
        </pc:spChg>
      </pc:sldChg>
      <pc:sldChg chg="modSp mod modNotesTx">
        <pc:chgData name="Robert Shaw" userId="e54ac388-d530-466a-8cdf-9e67124b7eac" providerId="ADAL" clId="{089F63F7-DEB6-4A32-9127-F791AE52F058}" dt="2023-06-08T16:49:06.593" v="6431" actId="20577"/>
        <pc:sldMkLst>
          <pc:docMk/>
          <pc:sldMk cId="455227950" sldId="257"/>
        </pc:sldMkLst>
        <pc:spChg chg="mod">
          <ac:chgData name="Robert Shaw" userId="e54ac388-d530-466a-8cdf-9e67124b7eac" providerId="ADAL" clId="{089F63F7-DEB6-4A32-9127-F791AE52F058}" dt="2023-06-08T14:34:14.744" v="3202" actId="255"/>
          <ac:spMkLst>
            <pc:docMk/>
            <pc:sldMk cId="455227950" sldId="257"/>
            <ac:spMk id="2" creationId="{55320B4F-D95D-4852-BC81-5D46AD6F6BA2}"/>
          </ac:spMkLst>
        </pc:spChg>
      </pc:sldChg>
      <pc:sldChg chg="add del">
        <pc:chgData name="Robert Shaw" userId="e54ac388-d530-466a-8cdf-9e67124b7eac" providerId="ADAL" clId="{089F63F7-DEB6-4A32-9127-F791AE52F058}" dt="2023-06-08T14:27:21.776" v="3020"/>
        <pc:sldMkLst>
          <pc:docMk/>
          <pc:sldMk cId="2262483172" sldId="258"/>
        </pc:sldMkLst>
      </pc:sldChg>
      <pc:sldChg chg="modNotesTx">
        <pc:chgData name="Robert Shaw" userId="e54ac388-d530-466a-8cdf-9e67124b7eac" providerId="ADAL" clId="{089F63F7-DEB6-4A32-9127-F791AE52F058}" dt="2023-06-08T16:53:26.810" v="6594" actId="20577"/>
        <pc:sldMkLst>
          <pc:docMk/>
          <pc:sldMk cId="2814499031" sldId="259"/>
        </pc:sldMkLst>
      </pc:sldChg>
      <pc:sldChg chg="del">
        <pc:chgData name="Robert Shaw" userId="e54ac388-d530-466a-8cdf-9e67124b7eac" providerId="ADAL" clId="{089F63F7-DEB6-4A32-9127-F791AE52F058}" dt="2023-05-18T17:04:30.235" v="2965" actId="47"/>
        <pc:sldMkLst>
          <pc:docMk/>
          <pc:sldMk cId="338739513" sldId="262"/>
        </pc:sldMkLst>
      </pc:sldChg>
      <pc:sldChg chg="del">
        <pc:chgData name="Robert Shaw" userId="e54ac388-d530-466a-8cdf-9e67124b7eac" providerId="ADAL" clId="{089F63F7-DEB6-4A32-9127-F791AE52F058}" dt="2023-05-18T17:04:30.235" v="2965" actId="47"/>
        <pc:sldMkLst>
          <pc:docMk/>
          <pc:sldMk cId="2936555266" sldId="263"/>
        </pc:sldMkLst>
      </pc:sldChg>
      <pc:sldChg chg="modSp mod modNotesTx">
        <pc:chgData name="Robert Shaw" userId="e54ac388-d530-466a-8cdf-9e67124b7eac" providerId="ADAL" clId="{089F63F7-DEB6-4A32-9127-F791AE52F058}" dt="2023-06-08T16:50:06.689" v="6467" actId="20577"/>
        <pc:sldMkLst>
          <pc:docMk/>
          <pc:sldMk cId="1939496126" sldId="265"/>
        </pc:sldMkLst>
        <pc:spChg chg="mod">
          <ac:chgData name="Robert Shaw" userId="e54ac388-d530-466a-8cdf-9e67124b7eac" providerId="ADAL" clId="{089F63F7-DEB6-4A32-9127-F791AE52F058}" dt="2023-05-18T14:13:05.905" v="180" actId="20577"/>
          <ac:spMkLst>
            <pc:docMk/>
            <pc:sldMk cId="1939496126" sldId="265"/>
            <ac:spMk id="4" creationId="{F8D17E00-A7FA-6918-2561-68855CBBC115}"/>
          </ac:spMkLst>
        </pc:spChg>
      </pc:sldChg>
      <pc:sldChg chg="modNotesTx">
        <pc:chgData name="Robert Shaw" userId="e54ac388-d530-466a-8cdf-9e67124b7eac" providerId="ADAL" clId="{089F63F7-DEB6-4A32-9127-F791AE52F058}" dt="2023-06-08T16:48:39.986" v="6406" actId="20577"/>
        <pc:sldMkLst>
          <pc:docMk/>
          <pc:sldMk cId="2674045263" sldId="266"/>
        </pc:sldMkLst>
      </pc:sldChg>
      <pc:sldChg chg="modSp mod modNotesTx">
        <pc:chgData name="Robert Shaw" userId="e54ac388-d530-466a-8cdf-9e67124b7eac" providerId="ADAL" clId="{089F63F7-DEB6-4A32-9127-F791AE52F058}" dt="2023-06-08T16:49:01.970" v="6428" actId="20577"/>
        <pc:sldMkLst>
          <pc:docMk/>
          <pc:sldMk cId="426680968" sldId="269"/>
        </pc:sldMkLst>
        <pc:spChg chg="mod">
          <ac:chgData name="Robert Shaw" userId="e54ac388-d530-466a-8cdf-9e67124b7eac" providerId="ADAL" clId="{089F63F7-DEB6-4A32-9127-F791AE52F058}" dt="2023-06-08T16:23:17.872" v="6260" actId="20577"/>
          <ac:spMkLst>
            <pc:docMk/>
            <pc:sldMk cId="426680968" sldId="269"/>
            <ac:spMk id="13" creationId="{7ABE0787-0BDB-451F-B478-CFF966B2C95C}"/>
          </ac:spMkLst>
        </pc:spChg>
      </pc:sldChg>
      <pc:sldChg chg="modNotesTx">
        <pc:chgData name="Robert Shaw" userId="e54ac388-d530-466a-8cdf-9e67124b7eac" providerId="ADAL" clId="{089F63F7-DEB6-4A32-9127-F791AE52F058}" dt="2023-06-08T16:49:21.082" v="6440" actId="20577"/>
        <pc:sldMkLst>
          <pc:docMk/>
          <pc:sldMk cId="2622020379" sldId="270"/>
        </pc:sldMkLst>
      </pc:sldChg>
      <pc:sldChg chg="modNotesTx">
        <pc:chgData name="Robert Shaw" userId="e54ac388-d530-466a-8cdf-9e67124b7eac" providerId="ADAL" clId="{089F63F7-DEB6-4A32-9127-F791AE52F058}" dt="2023-06-08T16:49:16.010" v="6437" actId="20577"/>
        <pc:sldMkLst>
          <pc:docMk/>
          <pc:sldMk cId="2826846234" sldId="271"/>
        </pc:sldMkLst>
      </pc:sldChg>
      <pc:sldChg chg="modNotesTx">
        <pc:chgData name="Robert Shaw" userId="e54ac388-d530-466a-8cdf-9e67124b7eac" providerId="ADAL" clId="{089F63F7-DEB6-4A32-9127-F791AE52F058}" dt="2023-06-08T16:49:24.977" v="6443" actId="20577"/>
        <pc:sldMkLst>
          <pc:docMk/>
          <pc:sldMk cId="965362389" sldId="272"/>
        </pc:sldMkLst>
      </pc:sldChg>
      <pc:sldChg chg="modNotesTx">
        <pc:chgData name="Robert Shaw" userId="e54ac388-d530-466a-8cdf-9e67124b7eac" providerId="ADAL" clId="{089F63F7-DEB6-4A32-9127-F791AE52F058}" dt="2023-06-08T16:49:30.802" v="6446" actId="20577"/>
        <pc:sldMkLst>
          <pc:docMk/>
          <pc:sldMk cId="133178577" sldId="273"/>
        </pc:sldMkLst>
      </pc:sldChg>
      <pc:sldChg chg="modNotesTx">
        <pc:chgData name="Robert Shaw" userId="e54ac388-d530-466a-8cdf-9e67124b7eac" providerId="ADAL" clId="{089F63F7-DEB6-4A32-9127-F791AE52F058}" dt="2023-06-08T16:49:39.282" v="6449" actId="20577"/>
        <pc:sldMkLst>
          <pc:docMk/>
          <pc:sldMk cId="863719663" sldId="274"/>
        </pc:sldMkLst>
      </pc:sldChg>
      <pc:sldChg chg="modNotesTx">
        <pc:chgData name="Robert Shaw" userId="e54ac388-d530-466a-8cdf-9e67124b7eac" providerId="ADAL" clId="{089F63F7-DEB6-4A32-9127-F791AE52F058}" dt="2023-06-08T16:49:48.865" v="6452" actId="20577"/>
        <pc:sldMkLst>
          <pc:docMk/>
          <pc:sldMk cId="298779550" sldId="275"/>
        </pc:sldMkLst>
      </pc:sldChg>
      <pc:sldChg chg="modNotesTx">
        <pc:chgData name="Robert Shaw" userId="e54ac388-d530-466a-8cdf-9e67124b7eac" providerId="ADAL" clId="{089F63F7-DEB6-4A32-9127-F791AE52F058}" dt="2023-06-08T16:49:52.266" v="6455" actId="20577"/>
        <pc:sldMkLst>
          <pc:docMk/>
          <pc:sldMk cId="2924901352" sldId="276"/>
        </pc:sldMkLst>
      </pc:sldChg>
      <pc:sldChg chg="modNotesTx">
        <pc:chgData name="Robert Shaw" userId="e54ac388-d530-466a-8cdf-9e67124b7eac" providerId="ADAL" clId="{089F63F7-DEB6-4A32-9127-F791AE52F058}" dt="2023-06-08T16:49:56.145" v="6458" actId="20577"/>
        <pc:sldMkLst>
          <pc:docMk/>
          <pc:sldMk cId="423461070" sldId="277"/>
        </pc:sldMkLst>
      </pc:sldChg>
      <pc:sldChg chg="modNotesTx">
        <pc:chgData name="Robert Shaw" userId="e54ac388-d530-466a-8cdf-9e67124b7eac" providerId="ADAL" clId="{089F63F7-DEB6-4A32-9127-F791AE52F058}" dt="2023-06-08T16:49:59.370" v="6461" actId="20577"/>
        <pc:sldMkLst>
          <pc:docMk/>
          <pc:sldMk cId="91803817" sldId="278"/>
        </pc:sldMkLst>
      </pc:sldChg>
      <pc:sldChg chg="modNotesTx">
        <pc:chgData name="Robert Shaw" userId="e54ac388-d530-466a-8cdf-9e67124b7eac" providerId="ADAL" clId="{089F63F7-DEB6-4A32-9127-F791AE52F058}" dt="2023-06-08T16:50:03.706" v="6464" actId="20577"/>
        <pc:sldMkLst>
          <pc:docMk/>
          <pc:sldMk cId="3972242476" sldId="279"/>
        </pc:sldMkLst>
      </pc:sldChg>
      <pc:sldChg chg="modNotesTx">
        <pc:chgData name="Robert Shaw" userId="e54ac388-d530-466a-8cdf-9e67124b7eac" providerId="ADAL" clId="{089F63F7-DEB6-4A32-9127-F791AE52F058}" dt="2023-06-08T16:48:43.778" v="6410" actId="20577"/>
        <pc:sldMkLst>
          <pc:docMk/>
          <pc:sldMk cId="2600677444" sldId="280"/>
        </pc:sldMkLst>
      </pc:sldChg>
      <pc:sldChg chg="modNotesTx">
        <pc:chgData name="Robert Shaw" userId="e54ac388-d530-466a-8cdf-9e67124b7eac" providerId="ADAL" clId="{089F63F7-DEB6-4A32-9127-F791AE52F058}" dt="2023-06-08T16:49:12.346" v="6434" actId="20577"/>
        <pc:sldMkLst>
          <pc:docMk/>
          <pc:sldMk cId="3980810554" sldId="281"/>
        </pc:sldMkLst>
      </pc:sldChg>
      <pc:sldChg chg="modNotesTx">
        <pc:chgData name="Robert Shaw" userId="e54ac388-d530-466a-8cdf-9e67124b7eac" providerId="ADAL" clId="{089F63F7-DEB6-4A32-9127-F791AE52F058}" dt="2023-06-08T16:48:36.106" v="6402" actId="20577"/>
        <pc:sldMkLst>
          <pc:docMk/>
          <pc:sldMk cId="3926088419" sldId="282"/>
        </pc:sldMkLst>
      </pc:sldChg>
      <pc:sldChg chg="modNotesTx">
        <pc:chgData name="Robert Shaw" userId="e54ac388-d530-466a-8cdf-9e67124b7eac" providerId="ADAL" clId="{089F63F7-DEB6-4A32-9127-F791AE52F058}" dt="2023-06-08T16:50:14.451" v="6473" actId="20577"/>
        <pc:sldMkLst>
          <pc:docMk/>
          <pc:sldMk cId="2730353697" sldId="283"/>
        </pc:sldMkLst>
      </pc:sldChg>
      <pc:sldChg chg="modSp mod modNotesTx">
        <pc:chgData name="Robert Shaw" userId="e54ac388-d530-466a-8cdf-9e67124b7eac" providerId="ADAL" clId="{089F63F7-DEB6-4A32-9127-F791AE52F058}" dt="2023-06-08T16:50:10.690" v="6470" actId="20577"/>
        <pc:sldMkLst>
          <pc:docMk/>
          <pc:sldMk cId="1395367554" sldId="284"/>
        </pc:sldMkLst>
        <pc:graphicFrameChg chg="modGraphic">
          <ac:chgData name="Robert Shaw" userId="e54ac388-d530-466a-8cdf-9e67124b7eac" providerId="ADAL" clId="{089F63F7-DEB6-4A32-9127-F791AE52F058}" dt="2023-05-18T14:14:07.459" v="207" actId="313"/>
          <ac:graphicFrameMkLst>
            <pc:docMk/>
            <pc:sldMk cId="1395367554" sldId="284"/>
            <ac:graphicFrameMk id="3" creationId="{5F8B0130-DA4D-EC51-1942-81155B926C07}"/>
          </ac:graphicFrameMkLst>
        </pc:graphicFrameChg>
      </pc:sldChg>
      <pc:sldChg chg="modSp mod ord modNotesTx">
        <pc:chgData name="Robert Shaw" userId="e54ac388-d530-466a-8cdf-9e67124b7eac" providerId="ADAL" clId="{089F63F7-DEB6-4A32-9127-F791AE52F058}" dt="2023-06-08T16:51:16.760" v="6514" actId="20577"/>
        <pc:sldMkLst>
          <pc:docMk/>
          <pc:sldMk cId="851897938" sldId="285"/>
        </pc:sldMkLst>
        <pc:spChg chg="mod">
          <ac:chgData name="Robert Shaw" userId="e54ac388-d530-466a-8cdf-9e67124b7eac" providerId="ADAL" clId="{089F63F7-DEB6-4A32-9127-F791AE52F058}" dt="2023-06-08T14:35:03.478" v="3204" actId="255"/>
          <ac:spMkLst>
            <pc:docMk/>
            <pc:sldMk cId="851897938" sldId="285"/>
            <ac:spMk id="2" creationId="{55320B4F-D95D-4852-BC81-5D46AD6F6BA2}"/>
          </ac:spMkLst>
        </pc:spChg>
      </pc:sldChg>
      <pc:sldChg chg="ord modNotesTx">
        <pc:chgData name="Robert Shaw" userId="e54ac388-d530-466a-8cdf-9e67124b7eac" providerId="ADAL" clId="{089F63F7-DEB6-4A32-9127-F791AE52F058}" dt="2023-06-08T16:51:20.833" v="6518" actId="20577"/>
        <pc:sldMkLst>
          <pc:docMk/>
          <pc:sldMk cId="162094936" sldId="286"/>
        </pc:sldMkLst>
      </pc:sldChg>
      <pc:sldChg chg="ord modNotesTx">
        <pc:chgData name="Robert Shaw" userId="e54ac388-d530-466a-8cdf-9e67124b7eac" providerId="ADAL" clId="{089F63F7-DEB6-4A32-9127-F791AE52F058}" dt="2023-06-08T16:51:24.425" v="6522" actId="20577"/>
        <pc:sldMkLst>
          <pc:docMk/>
          <pc:sldMk cId="797308578" sldId="287"/>
        </pc:sldMkLst>
      </pc:sldChg>
      <pc:sldChg chg="ord modNotesTx">
        <pc:chgData name="Robert Shaw" userId="e54ac388-d530-466a-8cdf-9e67124b7eac" providerId="ADAL" clId="{089F63F7-DEB6-4A32-9127-F791AE52F058}" dt="2023-06-08T16:51:28.002" v="6526" actId="20577"/>
        <pc:sldMkLst>
          <pc:docMk/>
          <pc:sldMk cId="295879516" sldId="288"/>
        </pc:sldMkLst>
      </pc:sldChg>
      <pc:sldChg chg="ord modNotesTx">
        <pc:chgData name="Robert Shaw" userId="e54ac388-d530-466a-8cdf-9e67124b7eac" providerId="ADAL" clId="{089F63F7-DEB6-4A32-9127-F791AE52F058}" dt="2023-06-08T16:51:31.602" v="6530" actId="20577"/>
        <pc:sldMkLst>
          <pc:docMk/>
          <pc:sldMk cId="1012901828" sldId="289"/>
        </pc:sldMkLst>
      </pc:sldChg>
      <pc:sldChg chg="ord modNotesTx">
        <pc:chgData name="Robert Shaw" userId="e54ac388-d530-466a-8cdf-9e67124b7eac" providerId="ADAL" clId="{089F63F7-DEB6-4A32-9127-F791AE52F058}" dt="2023-06-08T16:51:35.730" v="6534" actId="20577"/>
        <pc:sldMkLst>
          <pc:docMk/>
          <pc:sldMk cId="1095437804" sldId="290"/>
        </pc:sldMkLst>
      </pc:sldChg>
      <pc:sldChg chg="ord modNotesTx">
        <pc:chgData name="Robert Shaw" userId="e54ac388-d530-466a-8cdf-9e67124b7eac" providerId="ADAL" clId="{089F63F7-DEB6-4A32-9127-F791AE52F058}" dt="2023-06-08T16:51:39.481" v="6538" actId="20577"/>
        <pc:sldMkLst>
          <pc:docMk/>
          <pc:sldMk cId="4062298835" sldId="291"/>
        </pc:sldMkLst>
      </pc:sldChg>
      <pc:sldChg chg="ord modNotesTx">
        <pc:chgData name="Robert Shaw" userId="e54ac388-d530-466a-8cdf-9e67124b7eac" providerId="ADAL" clId="{089F63F7-DEB6-4A32-9127-F791AE52F058}" dt="2023-06-08T16:51:43.994" v="6542" actId="20577"/>
        <pc:sldMkLst>
          <pc:docMk/>
          <pc:sldMk cId="775278237" sldId="292"/>
        </pc:sldMkLst>
      </pc:sldChg>
      <pc:sldChg chg="ord modNotesTx">
        <pc:chgData name="Robert Shaw" userId="e54ac388-d530-466a-8cdf-9e67124b7eac" providerId="ADAL" clId="{089F63F7-DEB6-4A32-9127-F791AE52F058}" dt="2023-06-08T16:51:47.722" v="6546" actId="20577"/>
        <pc:sldMkLst>
          <pc:docMk/>
          <pc:sldMk cId="3766265729" sldId="293"/>
        </pc:sldMkLst>
      </pc:sldChg>
      <pc:sldChg chg="ord modNotesTx">
        <pc:chgData name="Robert Shaw" userId="e54ac388-d530-466a-8cdf-9e67124b7eac" providerId="ADAL" clId="{089F63F7-DEB6-4A32-9127-F791AE52F058}" dt="2023-06-08T16:51:52.216" v="6556" actId="20577"/>
        <pc:sldMkLst>
          <pc:docMk/>
          <pc:sldMk cId="1018342161" sldId="294"/>
        </pc:sldMkLst>
      </pc:sldChg>
      <pc:sldChg chg="modNotesTx">
        <pc:chgData name="Robert Shaw" userId="e54ac388-d530-466a-8cdf-9e67124b7eac" providerId="ADAL" clId="{089F63F7-DEB6-4A32-9127-F791AE52F058}" dt="2023-06-08T16:50:19.258" v="6476" actId="20577"/>
        <pc:sldMkLst>
          <pc:docMk/>
          <pc:sldMk cId="604553588" sldId="295"/>
        </pc:sldMkLst>
      </pc:sldChg>
      <pc:sldChg chg="modNotesTx">
        <pc:chgData name="Robert Shaw" userId="e54ac388-d530-466a-8cdf-9e67124b7eac" providerId="ADAL" clId="{089F63F7-DEB6-4A32-9127-F791AE52F058}" dt="2023-06-08T16:50:24.961" v="6479" actId="20577"/>
        <pc:sldMkLst>
          <pc:docMk/>
          <pc:sldMk cId="1870966745" sldId="296"/>
        </pc:sldMkLst>
      </pc:sldChg>
      <pc:sldChg chg="del">
        <pc:chgData name="Robert Shaw" userId="e54ac388-d530-466a-8cdf-9e67124b7eac" providerId="ADAL" clId="{089F63F7-DEB6-4A32-9127-F791AE52F058}" dt="2023-06-08T14:30:31.150" v="3065" actId="47"/>
        <pc:sldMkLst>
          <pc:docMk/>
          <pc:sldMk cId="984983786" sldId="297"/>
        </pc:sldMkLst>
      </pc:sldChg>
      <pc:sldChg chg="modSp mod modNotesTx">
        <pc:chgData name="Robert Shaw" userId="e54ac388-d530-466a-8cdf-9e67124b7eac" providerId="ADAL" clId="{089F63F7-DEB6-4A32-9127-F791AE52F058}" dt="2023-06-08T16:50:33.298" v="6482" actId="20577"/>
        <pc:sldMkLst>
          <pc:docMk/>
          <pc:sldMk cId="1023758803" sldId="298"/>
        </pc:sldMkLst>
        <pc:spChg chg="mod">
          <ac:chgData name="Robert Shaw" userId="e54ac388-d530-466a-8cdf-9e67124b7eac" providerId="ADAL" clId="{089F63F7-DEB6-4A32-9127-F791AE52F058}" dt="2023-06-08T14:36:00.830" v="3208" actId="255"/>
          <ac:spMkLst>
            <pc:docMk/>
            <pc:sldMk cId="1023758803" sldId="298"/>
            <ac:spMk id="2" creationId="{55320B4F-D95D-4852-BC81-5D46AD6F6BA2}"/>
          </ac:spMkLst>
        </pc:spChg>
      </pc:sldChg>
      <pc:sldChg chg="modSp mod modNotesTx">
        <pc:chgData name="Robert Shaw" userId="e54ac388-d530-466a-8cdf-9e67124b7eac" providerId="ADAL" clId="{089F63F7-DEB6-4A32-9127-F791AE52F058}" dt="2023-06-08T16:50:36.434" v="6485" actId="20577"/>
        <pc:sldMkLst>
          <pc:docMk/>
          <pc:sldMk cId="3318449064" sldId="299"/>
        </pc:sldMkLst>
        <pc:spChg chg="mod">
          <ac:chgData name="Robert Shaw" userId="e54ac388-d530-466a-8cdf-9e67124b7eac" providerId="ADAL" clId="{089F63F7-DEB6-4A32-9127-F791AE52F058}" dt="2023-05-18T14:16:15.281" v="209" actId="20577"/>
          <ac:spMkLst>
            <pc:docMk/>
            <pc:sldMk cId="3318449064" sldId="299"/>
            <ac:spMk id="2" creationId="{A3543B37-F5AC-4709-A843-75DDF5D14493}"/>
          </ac:spMkLst>
        </pc:spChg>
      </pc:sldChg>
      <pc:sldChg chg="modSp mod modNotesTx">
        <pc:chgData name="Robert Shaw" userId="e54ac388-d530-466a-8cdf-9e67124b7eac" providerId="ADAL" clId="{089F63F7-DEB6-4A32-9127-F791AE52F058}" dt="2023-06-08T16:50:45.714" v="6491" actId="20577"/>
        <pc:sldMkLst>
          <pc:docMk/>
          <pc:sldMk cId="2394747085" sldId="300"/>
        </pc:sldMkLst>
        <pc:spChg chg="mod">
          <ac:chgData name="Robert Shaw" userId="e54ac388-d530-466a-8cdf-9e67124b7eac" providerId="ADAL" clId="{089F63F7-DEB6-4A32-9127-F791AE52F058}" dt="2023-06-08T16:27:21.362" v="6269" actId="20577"/>
          <ac:spMkLst>
            <pc:docMk/>
            <pc:sldMk cId="2394747085" sldId="300"/>
            <ac:spMk id="13" creationId="{7ABE0787-0BDB-451F-B478-CFF966B2C95C}"/>
          </ac:spMkLst>
        </pc:spChg>
      </pc:sldChg>
      <pc:sldChg chg="modSp mod modNotesTx">
        <pc:chgData name="Robert Shaw" userId="e54ac388-d530-466a-8cdf-9e67124b7eac" providerId="ADAL" clId="{089F63F7-DEB6-4A32-9127-F791AE52F058}" dt="2023-06-08T16:51:06.225" v="6505" actId="20577"/>
        <pc:sldMkLst>
          <pc:docMk/>
          <pc:sldMk cId="839873411" sldId="301"/>
        </pc:sldMkLst>
        <pc:spChg chg="mod">
          <ac:chgData name="Robert Shaw" userId="e54ac388-d530-466a-8cdf-9e67124b7eac" providerId="ADAL" clId="{089F63F7-DEB6-4A32-9127-F791AE52F058}" dt="2023-05-18T15:13:56.021" v="2581" actId="5793"/>
          <ac:spMkLst>
            <pc:docMk/>
            <pc:sldMk cId="839873411" sldId="301"/>
            <ac:spMk id="13" creationId="{7ABE0787-0BDB-451F-B478-CFF966B2C95C}"/>
          </ac:spMkLst>
        </pc:spChg>
      </pc:sldChg>
      <pc:sldChg chg="modSp mod modNotesTx">
        <pc:chgData name="Robert Shaw" userId="e54ac388-d530-466a-8cdf-9e67124b7eac" providerId="ADAL" clId="{089F63F7-DEB6-4A32-9127-F791AE52F058}" dt="2023-06-08T16:50:40.906" v="6488" actId="20577"/>
        <pc:sldMkLst>
          <pc:docMk/>
          <pc:sldMk cId="906613599" sldId="302"/>
        </pc:sldMkLst>
        <pc:spChg chg="mod">
          <ac:chgData name="Robert Shaw" userId="e54ac388-d530-466a-8cdf-9e67124b7eac" providerId="ADAL" clId="{089F63F7-DEB6-4A32-9127-F791AE52F058}" dt="2023-05-18T14:16:58.195" v="210" actId="113"/>
          <ac:spMkLst>
            <pc:docMk/>
            <pc:sldMk cId="906613599" sldId="302"/>
            <ac:spMk id="13" creationId="{7ABE0787-0BDB-451F-B478-CFF966B2C95C}"/>
          </ac:spMkLst>
        </pc:spChg>
      </pc:sldChg>
      <pc:sldChg chg="modSp mod modNotesTx">
        <pc:chgData name="Robert Shaw" userId="e54ac388-d530-466a-8cdf-9e67124b7eac" providerId="ADAL" clId="{089F63F7-DEB6-4A32-9127-F791AE52F058}" dt="2023-06-08T16:51:03.146" v="6502" actId="20577"/>
        <pc:sldMkLst>
          <pc:docMk/>
          <pc:sldMk cId="2486958639" sldId="303"/>
        </pc:sldMkLst>
        <pc:spChg chg="mod">
          <ac:chgData name="Robert Shaw" userId="e54ac388-d530-466a-8cdf-9e67124b7eac" providerId="ADAL" clId="{089F63F7-DEB6-4A32-9127-F791AE52F058}" dt="2023-05-18T14:25:43.496" v="276" actId="6549"/>
          <ac:spMkLst>
            <pc:docMk/>
            <pc:sldMk cId="2486958639" sldId="303"/>
            <ac:spMk id="13" creationId="{7ABE0787-0BDB-451F-B478-CFF966B2C95C}"/>
          </ac:spMkLst>
        </pc:spChg>
      </pc:sldChg>
      <pc:sldChg chg="modSp mod modNotesTx">
        <pc:chgData name="Robert Shaw" userId="e54ac388-d530-466a-8cdf-9e67124b7eac" providerId="ADAL" clId="{089F63F7-DEB6-4A32-9127-F791AE52F058}" dt="2023-06-08T16:50:53.682" v="6496" actId="20577"/>
        <pc:sldMkLst>
          <pc:docMk/>
          <pc:sldMk cId="399276592" sldId="304"/>
        </pc:sldMkLst>
        <pc:spChg chg="mod">
          <ac:chgData name="Robert Shaw" userId="e54ac388-d530-466a-8cdf-9e67124b7eac" providerId="ADAL" clId="{089F63F7-DEB6-4A32-9127-F791AE52F058}" dt="2023-05-18T14:19:04.493" v="253" actId="1037"/>
          <ac:spMkLst>
            <pc:docMk/>
            <pc:sldMk cId="399276592" sldId="304"/>
            <ac:spMk id="12" creationId="{2B49F4E3-6FD5-3BBD-A453-EC763AEBB800}"/>
          </ac:spMkLst>
        </pc:spChg>
        <pc:spChg chg="mod">
          <ac:chgData name="Robert Shaw" userId="e54ac388-d530-466a-8cdf-9e67124b7eac" providerId="ADAL" clId="{089F63F7-DEB6-4A32-9127-F791AE52F058}" dt="2023-05-18T14:19:08.416" v="257" actId="1037"/>
          <ac:spMkLst>
            <pc:docMk/>
            <pc:sldMk cId="399276592" sldId="304"/>
            <ac:spMk id="14" creationId="{A978CA8C-7338-E1BA-C781-8DF1696C136C}"/>
          </ac:spMkLst>
        </pc:spChg>
        <pc:spChg chg="mod">
          <ac:chgData name="Robert Shaw" userId="e54ac388-d530-466a-8cdf-9e67124b7eac" providerId="ADAL" clId="{089F63F7-DEB6-4A32-9127-F791AE52F058}" dt="2023-05-18T14:18:53.443" v="246" actId="1038"/>
          <ac:spMkLst>
            <pc:docMk/>
            <pc:sldMk cId="399276592" sldId="304"/>
            <ac:spMk id="15" creationId="{B13A9FA7-B2F9-64F5-9BD4-8D1C4981F226}"/>
          </ac:spMkLst>
        </pc:spChg>
      </pc:sldChg>
      <pc:sldChg chg="modNotesTx">
        <pc:chgData name="Robert Shaw" userId="e54ac388-d530-466a-8cdf-9e67124b7eac" providerId="ADAL" clId="{089F63F7-DEB6-4A32-9127-F791AE52F058}" dt="2023-06-08T16:50:59.081" v="6499" actId="20577"/>
        <pc:sldMkLst>
          <pc:docMk/>
          <pc:sldMk cId="995698499" sldId="305"/>
        </pc:sldMkLst>
      </pc:sldChg>
      <pc:sldChg chg="modSp mod ord modNotesTx">
        <pc:chgData name="Robert Shaw" userId="e54ac388-d530-466a-8cdf-9e67124b7eac" providerId="ADAL" clId="{089F63F7-DEB6-4A32-9127-F791AE52F058}" dt="2023-06-08T16:52:08.379" v="6562" actId="20577"/>
        <pc:sldMkLst>
          <pc:docMk/>
          <pc:sldMk cId="3150018000" sldId="306"/>
        </pc:sldMkLst>
        <pc:spChg chg="mod">
          <ac:chgData name="Robert Shaw" userId="e54ac388-d530-466a-8cdf-9e67124b7eac" providerId="ADAL" clId="{089F63F7-DEB6-4A32-9127-F791AE52F058}" dt="2023-06-08T14:53:06.413" v="3986" actId="20577"/>
          <ac:spMkLst>
            <pc:docMk/>
            <pc:sldMk cId="3150018000" sldId="306"/>
            <ac:spMk id="2" creationId="{A3543B37-F5AC-4709-A843-75DDF5D14493}"/>
          </ac:spMkLst>
        </pc:spChg>
        <pc:spChg chg="mod">
          <ac:chgData name="Robert Shaw" userId="e54ac388-d530-466a-8cdf-9e67124b7eac" providerId="ADAL" clId="{089F63F7-DEB6-4A32-9127-F791AE52F058}" dt="2023-06-08T16:43:58.378" v="6374" actId="20577"/>
          <ac:spMkLst>
            <pc:docMk/>
            <pc:sldMk cId="3150018000" sldId="306"/>
            <ac:spMk id="13" creationId="{7ABE0787-0BDB-451F-B478-CFF966B2C95C}"/>
          </ac:spMkLst>
        </pc:spChg>
      </pc:sldChg>
      <pc:sldChg chg="modSp mod modNotesTx">
        <pc:chgData name="Robert Shaw" userId="e54ac388-d530-466a-8cdf-9e67124b7eac" providerId="ADAL" clId="{089F63F7-DEB6-4A32-9127-F791AE52F058}" dt="2023-06-08T16:52:29.187" v="6571" actId="20577"/>
        <pc:sldMkLst>
          <pc:docMk/>
          <pc:sldMk cId="769805536" sldId="307"/>
        </pc:sldMkLst>
        <pc:spChg chg="mod">
          <ac:chgData name="Robert Shaw" userId="e54ac388-d530-466a-8cdf-9e67124b7eac" providerId="ADAL" clId="{089F63F7-DEB6-4A32-9127-F791AE52F058}" dt="2023-06-08T14:40:21.526" v="3213" actId="255"/>
          <ac:spMkLst>
            <pc:docMk/>
            <pc:sldMk cId="769805536" sldId="307"/>
            <ac:spMk id="2" creationId="{55320B4F-D95D-4852-BC81-5D46AD6F6BA2}"/>
          </ac:spMkLst>
        </pc:spChg>
      </pc:sldChg>
      <pc:sldChg chg="modSp mod modNotesTx">
        <pc:chgData name="Robert Shaw" userId="e54ac388-d530-466a-8cdf-9e67124b7eac" providerId="ADAL" clId="{089F63F7-DEB6-4A32-9127-F791AE52F058}" dt="2023-06-08T16:52:45.489" v="6577" actId="20577"/>
        <pc:sldMkLst>
          <pc:docMk/>
          <pc:sldMk cId="128580778" sldId="308"/>
        </pc:sldMkLst>
        <pc:spChg chg="mod">
          <ac:chgData name="Robert Shaw" userId="e54ac388-d530-466a-8cdf-9e67124b7eac" providerId="ADAL" clId="{089F63F7-DEB6-4A32-9127-F791AE52F058}" dt="2023-05-18T15:16:42.085" v="2653" actId="20577"/>
          <ac:spMkLst>
            <pc:docMk/>
            <pc:sldMk cId="128580778" sldId="308"/>
            <ac:spMk id="13" creationId="{7ABE0787-0BDB-451F-B478-CFF966B2C95C}"/>
          </ac:spMkLst>
        </pc:spChg>
      </pc:sldChg>
      <pc:sldChg chg="modSp mod modNotesTx">
        <pc:chgData name="Robert Shaw" userId="e54ac388-d530-466a-8cdf-9e67124b7eac" providerId="ADAL" clId="{089F63F7-DEB6-4A32-9127-F791AE52F058}" dt="2023-06-08T16:53:13.370" v="6585" actId="20577"/>
        <pc:sldMkLst>
          <pc:docMk/>
          <pc:sldMk cId="2472584710" sldId="309"/>
        </pc:sldMkLst>
        <pc:spChg chg="mod">
          <ac:chgData name="Robert Shaw" userId="e54ac388-d530-466a-8cdf-9e67124b7eac" providerId="ADAL" clId="{089F63F7-DEB6-4A32-9127-F791AE52F058}" dt="2023-06-08T14:41:46.109" v="3237" actId="20577"/>
          <ac:spMkLst>
            <pc:docMk/>
            <pc:sldMk cId="2472584710" sldId="309"/>
            <ac:spMk id="2" creationId="{A3543B37-F5AC-4709-A843-75DDF5D14493}"/>
          </ac:spMkLst>
        </pc:spChg>
        <pc:spChg chg="mod">
          <ac:chgData name="Robert Shaw" userId="e54ac388-d530-466a-8cdf-9e67124b7eac" providerId="ADAL" clId="{089F63F7-DEB6-4A32-9127-F791AE52F058}" dt="2023-05-18T15:20:03.843" v="2747" actId="20577"/>
          <ac:spMkLst>
            <pc:docMk/>
            <pc:sldMk cId="2472584710" sldId="309"/>
            <ac:spMk id="13" creationId="{7ABE0787-0BDB-451F-B478-CFF966B2C95C}"/>
          </ac:spMkLst>
        </pc:spChg>
      </pc:sldChg>
      <pc:sldChg chg="modSp mod modNotesTx">
        <pc:chgData name="Robert Shaw" userId="e54ac388-d530-466a-8cdf-9e67124b7eac" providerId="ADAL" clId="{089F63F7-DEB6-4A32-9127-F791AE52F058}" dt="2023-06-08T16:52:53.026" v="6581" actId="20577"/>
        <pc:sldMkLst>
          <pc:docMk/>
          <pc:sldMk cId="1707580912" sldId="310"/>
        </pc:sldMkLst>
        <pc:spChg chg="mod">
          <ac:chgData name="Robert Shaw" userId="e54ac388-d530-466a-8cdf-9e67124b7eac" providerId="ADAL" clId="{089F63F7-DEB6-4A32-9127-F791AE52F058}" dt="2023-05-18T15:17:40.628" v="2664" actId="20577"/>
          <ac:spMkLst>
            <pc:docMk/>
            <pc:sldMk cId="1707580912" sldId="310"/>
            <ac:spMk id="13" creationId="{7ABE0787-0BDB-451F-B478-CFF966B2C95C}"/>
          </ac:spMkLst>
        </pc:spChg>
      </pc:sldChg>
      <pc:sldChg chg="modSp mod modNotesTx">
        <pc:chgData name="Robert Shaw" userId="e54ac388-d530-466a-8cdf-9e67124b7eac" providerId="ADAL" clId="{089F63F7-DEB6-4A32-9127-F791AE52F058}" dt="2023-06-08T16:51:13.242" v="6510" actId="20577"/>
        <pc:sldMkLst>
          <pc:docMk/>
          <pc:sldMk cId="1430144139" sldId="311"/>
        </pc:sldMkLst>
        <pc:spChg chg="mod">
          <ac:chgData name="Robert Shaw" userId="e54ac388-d530-466a-8cdf-9e67124b7eac" providerId="ADAL" clId="{089F63F7-DEB6-4A32-9127-F791AE52F058}" dt="2023-05-18T15:15:10.876" v="2629" actId="20577"/>
          <ac:spMkLst>
            <pc:docMk/>
            <pc:sldMk cId="1430144139" sldId="311"/>
            <ac:spMk id="13" creationId="{7ABE0787-0BDB-451F-B478-CFF966B2C95C}"/>
          </ac:spMkLst>
        </pc:spChg>
        <pc:picChg chg="mod">
          <ac:chgData name="Robert Shaw" userId="e54ac388-d530-466a-8cdf-9e67124b7eac" providerId="ADAL" clId="{089F63F7-DEB6-4A32-9127-F791AE52F058}" dt="2023-05-18T15:15:06.731" v="2628" actId="1076"/>
          <ac:picMkLst>
            <pc:docMk/>
            <pc:sldMk cId="1430144139" sldId="311"/>
            <ac:picMk id="5" creationId="{CCF2C3F3-1DA6-D03B-7DCD-A5FCB9D84D8D}"/>
          </ac:picMkLst>
        </pc:picChg>
      </pc:sldChg>
      <pc:sldChg chg="addSp delSp modSp mod modAnim modNotesTx">
        <pc:chgData name="Robert Shaw" userId="e54ac388-d530-466a-8cdf-9e67124b7eac" providerId="ADAL" clId="{089F63F7-DEB6-4A32-9127-F791AE52F058}" dt="2023-06-08T16:53:17.130" v="6588" actId="20577"/>
        <pc:sldMkLst>
          <pc:docMk/>
          <pc:sldMk cId="265220947" sldId="312"/>
        </pc:sldMkLst>
        <pc:spChg chg="mod">
          <ac:chgData name="Robert Shaw" userId="e54ac388-d530-466a-8cdf-9e67124b7eac" providerId="ADAL" clId="{089F63F7-DEB6-4A32-9127-F791AE52F058}" dt="2023-05-18T14:42:08.376" v="1461" actId="403"/>
          <ac:spMkLst>
            <pc:docMk/>
            <pc:sldMk cId="265220947" sldId="312"/>
            <ac:spMk id="2" creationId="{A3543B37-F5AC-4709-A843-75DDF5D14493}"/>
          </ac:spMkLst>
        </pc:spChg>
        <pc:spChg chg="add mod">
          <ac:chgData name="Robert Shaw" userId="e54ac388-d530-466a-8cdf-9e67124b7eac" providerId="ADAL" clId="{089F63F7-DEB6-4A32-9127-F791AE52F058}" dt="2023-06-08T14:43:24.662" v="3263" actId="20577"/>
          <ac:spMkLst>
            <pc:docMk/>
            <pc:sldMk cId="265220947" sldId="312"/>
            <ac:spMk id="5" creationId="{372CE93A-6A77-6F8E-48D8-1CE1A6FB3823}"/>
          </ac:spMkLst>
        </pc:spChg>
        <pc:picChg chg="del">
          <ac:chgData name="Robert Shaw" userId="e54ac388-d530-466a-8cdf-9e67124b7eac" providerId="ADAL" clId="{089F63F7-DEB6-4A32-9127-F791AE52F058}" dt="2023-05-18T14:28:39.530" v="446" actId="478"/>
          <ac:picMkLst>
            <pc:docMk/>
            <pc:sldMk cId="265220947" sldId="312"/>
            <ac:picMk id="4" creationId="{A8738CC9-A0CD-159F-5764-BA2C064598ED}"/>
          </ac:picMkLst>
        </pc:picChg>
      </pc:sldChg>
      <pc:sldChg chg="modSp add mod modNotesTx">
        <pc:chgData name="Robert Shaw" userId="e54ac388-d530-466a-8cdf-9e67124b7eac" providerId="ADAL" clId="{089F63F7-DEB6-4A32-9127-F791AE52F058}" dt="2023-06-08T16:53:22.937" v="6591" actId="20577"/>
        <pc:sldMkLst>
          <pc:docMk/>
          <pc:sldMk cId="902462413" sldId="313"/>
        </pc:sldMkLst>
        <pc:spChg chg="mod">
          <ac:chgData name="Robert Shaw" userId="e54ac388-d530-466a-8cdf-9e67124b7eac" providerId="ADAL" clId="{089F63F7-DEB6-4A32-9127-F791AE52F058}" dt="2023-05-18T14:56:18.430" v="2016" actId="20577"/>
          <ac:spMkLst>
            <pc:docMk/>
            <pc:sldMk cId="902462413" sldId="313"/>
            <ac:spMk id="2" creationId="{A3543B37-F5AC-4709-A843-75DDF5D14493}"/>
          </ac:spMkLst>
        </pc:spChg>
        <pc:spChg chg="mod">
          <ac:chgData name="Robert Shaw" userId="e54ac388-d530-466a-8cdf-9e67124b7eac" providerId="ADAL" clId="{089F63F7-DEB6-4A32-9127-F791AE52F058}" dt="2023-06-08T16:39:21.417" v="6304" actId="20577"/>
          <ac:spMkLst>
            <pc:docMk/>
            <pc:sldMk cId="902462413" sldId="313"/>
            <ac:spMk id="5" creationId="{372CE93A-6A77-6F8E-48D8-1CE1A6FB3823}"/>
          </ac:spMkLst>
        </pc:spChg>
      </pc:sldChg>
      <pc:sldChg chg="addSp delSp modSp add mod modNotesTx">
        <pc:chgData name="Robert Shaw" userId="e54ac388-d530-466a-8cdf-9e67124b7eac" providerId="ADAL" clId="{089F63F7-DEB6-4A32-9127-F791AE52F058}" dt="2023-06-08T19:00:56.087" v="6598" actId="20577"/>
        <pc:sldMkLst>
          <pc:docMk/>
          <pc:sldMk cId="1716561236" sldId="314"/>
        </pc:sldMkLst>
        <pc:spChg chg="mod">
          <ac:chgData name="Robert Shaw" userId="e54ac388-d530-466a-8cdf-9e67124b7eac" providerId="ADAL" clId="{089F63F7-DEB6-4A32-9127-F791AE52F058}" dt="2023-06-08T14:29:41.953" v="3058" actId="14100"/>
          <ac:spMkLst>
            <pc:docMk/>
            <pc:sldMk cId="1716561236" sldId="314"/>
            <ac:spMk id="4" creationId="{E51DF4CE-CBA6-5363-EE70-002F12118431}"/>
          </ac:spMkLst>
        </pc:spChg>
        <pc:spChg chg="mod">
          <ac:chgData name="Robert Shaw" userId="e54ac388-d530-466a-8cdf-9e67124b7eac" providerId="ADAL" clId="{089F63F7-DEB6-4A32-9127-F791AE52F058}" dt="2023-06-08T19:00:56.087" v="6598" actId="20577"/>
          <ac:spMkLst>
            <pc:docMk/>
            <pc:sldMk cId="1716561236" sldId="314"/>
            <ac:spMk id="5" creationId="{8B7E7B80-982C-BEB9-704D-E00E9114C2CC}"/>
          </ac:spMkLst>
        </pc:spChg>
        <pc:spChg chg="add del">
          <ac:chgData name="Robert Shaw" userId="e54ac388-d530-466a-8cdf-9e67124b7eac" providerId="ADAL" clId="{089F63F7-DEB6-4A32-9127-F791AE52F058}" dt="2023-06-08T16:04:55.700" v="6083" actId="478"/>
          <ac:spMkLst>
            <pc:docMk/>
            <pc:sldMk cId="1716561236" sldId="314"/>
            <ac:spMk id="7" creationId="{96572817-90C7-665C-C097-FF5635E4EFAE}"/>
          </ac:spMkLst>
        </pc:spChg>
        <pc:picChg chg="add del mod">
          <ac:chgData name="Robert Shaw" userId="e54ac388-d530-466a-8cdf-9e67124b7eac" providerId="ADAL" clId="{089F63F7-DEB6-4A32-9127-F791AE52F058}" dt="2023-06-08T16:04:03.965" v="6072"/>
          <ac:picMkLst>
            <pc:docMk/>
            <pc:sldMk cId="1716561236" sldId="314"/>
            <ac:picMk id="3" creationId="{70EAF1F2-2DFE-BF99-FBFC-AF83A816DB47}"/>
          </ac:picMkLst>
        </pc:picChg>
        <pc:picChg chg="add del mod">
          <ac:chgData name="Robert Shaw" userId="e54ac388-d530-466a-8cdf-9e67124b7eac" providerId="ADAL" clId="{089F63F7-DEB6-4A32-9127-F791AE52F058}" dt="2023-06-08T16:04:09.932" v="6077"/>
          <ac:picMkLst>
            <pc:docMk/>
            <pc:sldMk cId="1716561236" sldId="314"/>
            <ac:picMk id="8" creationId="{9334970C-B497-2AE7-9C74-E520FF3978DC}"/>
          </ac:picMkLst>
        </pc:picChg>
        <pc:picChg chg="add del mod">
          <ac:chgData name="Robert Shaw" userId="e54ac388-d530-466a-8cdf-9e67124b7eac" providerId="ADAL" clId="{089F63F7-DEB6-4A32-9127-F791AE52F058}" dt="2023-06-08T16:04:51.453" v="6082"/>
          <ac:picMkLst>
            <pc:docMk/>
            <pc:sldMk cId="1716561236" sldId="314"/>
            <ac:picMk id="10" creationId="{41ABBE43-9405-D2F1-437B-E6CCCED7E55F}"/>
          </ac:picMkLst>
        </pc:picChg>
        <pc:picChg chg="add mod">
          <ac:chgData name="Robert Shaw" userId="e54ac388-d530-466a-8cdf-9e67124b7eac" providerId="ADAL" clId="{089F63F7-DEB6-4A32-9127-F791AE52F058}" dt="2023-06-08T16:05:15.939" v="6088" actId="1076"/>
          <ac:picMkLst>
            <pc:docMk/>
            <pc:sldMk cId="1716561236" sldId="314"/>
            <ac:picMk id="12" creationId="{A3E6E59D-AC1E-98A2-FAB8-48B151933499}"/>
          </ac:picMkLst>
        </pc:picChg>
      </pc:sldChg>
      <pc:sldChg chg="modSp add mod ord modNotesTx">
        <pc:chgData name="Robert Shaw" userId="e54ac388-d530-466a-8cdf-9e67124b7eac" providerId="ADAL" clId="{089F63F7-DEB6-4A32-9127-F791AE52F058}" dt="2023-06-08T16:48:55.329" v="6414" actId="20577"/>
        <pc:sldMkLst>
          <pc:docMk/>
          <pc:sldMk cId="313435766" sldId="315"/>
        </pc:sldMkLst>
        <pc:spChg chg="mod">
          <ac:chgData name="Robert Shaw" userId="e54ac388-d530-466a-8cdf-9e67124b7eac" providerId="ADAL" clId="{089F63F7-DEB6-4A32-9127-F791AE52F058}" dt="2023-06-08T14:33:36.637" v="3180" actId="255"/>
          <ac:spMkLst>
            <pc:docMk/>
            <pc:sldMk cId="313435766" sldId="315"/>
            <ac:spMk id="2" creationId="{55320B4F-D95D-4852-BC81-5D46AD6F6BA2}"/>
          </ac:spMkLst>
        </pc:spChg>
      </pc:sldChg>
      <pc:sldChg chg="add del">
        <pc:chgData name="Robert Shaw" userId="e54ac388-d530-466a-8cdf-9e67124b7eac" providerId="ADAL" clId="{089F63F7-DEB6-4A32-9127-F791AE52F058}" dt="2023-06-08T14:27:23.768" v="3021"/>
        <pc:sldMkLst>
          <pc:docMk/>
          <pc:sldMk cId="765976820" sldId="315"/>
        </pc:sldMkLst>
      </pc:sldChg>
      <pc:sldChg chg="new del">
        <pc:chgData name="Robert Shaw" userId="e54ac388-d530-466a-8cdf-9e67124b7eac" providerId="ADAL" clId="{089F63F7-DEB6-4A32-9127-F791AE52F058}" dt="2023-06-08T14:32:21.984" v="3067" actId="680"/>
        <pc:sldMkLst>
          <pc:docMk/>
          <pc:sldMk cId="3069761940" sldId="315"/>
        </pc:sldMkLst>
      </pc:sldChg>
      <pc:sldChg chg="add del">
        <pc:chgData name="Robert Shaw" userId="e54ac388-d530-466a-8cdf-9e67124b7eac" providerId="ADAL" clId="{089F63F7-DEB6-4A32-9127-F791AE52F058}" dt="2023-06-08T14:40:01.361" v="3210" actId="2696"/>
        <pc:sldMkLst>
          <pc:docMk/>
          <pc:sldMk cId="1947211654" sldId="316"/>
        </pc:sldMkLst>
      </pc:sldChg>
      <pc:sldChg chg="modSp add mod modNotesTx">
        <pc:chgData name="Robert Shaw" userId="e54ac388-d530-466a-8cdf-9e67124b7eac" providerId="ADAL" clId="{089F63F7-DEB6-4A32-9127-F791AE52F058}" dt="2023-06-08T16:52:03.689" v="6559" actId="20577"/>
        <pc:sldMkLst>
          <pc:docMk/>
          <pc:sldMk cId="3380272248" sldId="316"/>
        </pc:sldMkLst>
        <pc:spChg chg="mod">
          <ac:chgData name="Robert Shaw" userId="e54ac388-d530-466a-8cdf-9e67124b7eac" providerId="ADAL" clId="{089F63F7-DEB6-4A32-9127-F791AE52F058}" dt="2023-06-08T14:45:23.605" v="3369" actId="20577"/>
          <ac:spMkLst>
            <pc:docMk/>
            <pc:sldMk cId="3380272248" sldId="316"/>
            <ac:spMk id="2" creationId="{55320B4F-D95D-4852-BC81-5D46AD6F6BA2}"/>
          </ac:spMkLst>
        </pc:spChg>
      </pc:sldChg>
      <pc:sldChg chg="add modNotesTx">
        <pc:chgData name="Robert Shaw" userId="e54ac388-d530-466a-8cdf-9e67124b7eac" providerId="ADAL" clId="{089F63F7-DEB6-4A32-9127-F791AE52F058}" dt="2023-06-08T16:52:34.633" v="6574" actId="20577"/>
        <pc:sldMkLst>
          <pc:docMk/>
          <pc:sldMk cId="858131938" sldId="317"/>
        </pc:sldMkLst>
      </pc:sldChg>
      <pc:sldChg chg="modSp add mod modNotesTx">
        <pc:chgData name="Robert Shaw" userId="e54ac388-d530-466a-8cdf-9e67124b7eac" providerId="ADAL" clId="{089F63F7-DEB6-4A32-9127-F791AE52F058}" dt="2023-06-08T16:52:13.002" v="6565" actId="20577"/>
        <pc:sldMkLst>
          <pc:docMk/>
          <pc:sldMk cId="120356482" sldId="318"/>
        </pc:sldMkLst>
        <pc:spChg chg="mod">
          <ac:chgData name="Robert Shaw" userId="e54ac388-d530-466a-8cdf-9e67124b7eac" providerId="ADAL" clId="{089F63F7-DEB6-4A32-9127-F791AE52F058}" dt="2023-06-08T15:02:19.781" v="4404" actId="20577"/>
          <ac:spMkLst>
            <pc:docMk/>
            <pc:sldMk cId="120356482" sldId="318"/>
            <ac:spMk id="2" creationId="{A3543B37-F5AC-4709-A843-75DDF5D14493}"/>
          </ac:spMkLst>
        </pc:spChg>
        <pc:spChg chg="mod">
          <ac:chgData name="Robert Shaw" userId="e54ac388-d530-466a-8cdf-9e67124b7eac" providerId="ADAL" clId="{089F63F7-DEB6-4A32-9127-F791AE52F058}" dt="2023-06-08T16:44:53.790" v="6389" actId="20577"/>
          <ac:spMkLst>
            <pc:docMk/>
            <pc:sldMk cId="120356482" sldId="318"/>
            <ac:spMk id="13" creationId="{7ABE0787-0BDB-451F-B478-CFF966B2C95C}"/>
          </ac:spMkLst>
        </pc:spChg>
      </pc:sldChg>
      <pc:sldChg chg="modSp add mod modNotesTx">
        <pc:chgData name="Robert Shaw" userId="e54ac388-d530-466a-8cdf-9e67124b7eac" providerId="ADAL" clId="{089F63F7-DEB6-4A32-9127-F791AE52F058}" dt="2023-06-08T19:01:14.760" v="6602" actId="20577"/>
        <pc:sldMkLst>
          <pc:docMk/>
          <pc:sldMk cId="3355079323" sldId="319"/>
        </pc:sldMkLst>
        <pc:spChg chg="mod">
          <ac:chgData name="Robert Shaw" userId="e54ac388-d530-466a-8cdf-9e67124b7eac" providerId="ADAL" clId="{089F63F7-DEB6-4A32-9127-F791AE52F058}" dt="2023-06-08T15:56:17.115" v="5732" actId="14100"/>
          <ac:spMkLst>
            <pc:docMk/>
            <pc:sldMk cId="3355079323" sldId="319"/>
            <ac:spMk id="2" creationId="{A3543B37-F5AC-4709-A843-75DDF5D14493}"/>
          </ac:spMkLst>
        </pc:spChg>
        <pc:spChg chg="mod">
          <ac:chgData name="Robert Shaw" userId="e54ac388-d530-466a-8cdf-9e67124b7eac" providerId="ADAL" clId="{089F63F7-DEB6-4A32-9127-F791AE52F058}" dt="2023-06-08T19:01:14.760" v="6602" actId="20577"/>
          <ac:spMkLst>
            <pc:docMk/>
            <pc:sldMk cId="3355079323" sldId="319"/>
            <ac:spMk id="13" creationId="{7ABE0787-0BDB-451F-B478-CFF966B2C95C}"/>
          </ac:spMkLst>
        </pc:spChg>
      </pc:sldChg>
    </pc:docChg>
  </pc:docChgLst>
  <pc:docChgLst>
    <pc:chgData name="Melissa Booth" userId="S::melissa.booth@nbrc.org::c671da75-30a2-4a4e-91ef-95c485812463" providerId="AD" clId="Web-{D8F55C40-7EF2-44BC-5A48-63AF3F414F5B}"/>
    <pc:docChg chg="modSld">
      <pc:chgData name="Melissa Booth" userId="S::melissa.booth@nbrc.org::c671da75-30a2-4a4e-91ef-95c485812463" providerId="AD" clId="Web-{D8F55C40-7EF2-44BC-5A48-63AF3F414F5B}" dt="2023-06-12T19:42:57.956" v="1" actId="20577"/>
      <pc:docMkLst>
        <pc:docMk/>
      </pc:docMkLst>
      <pc:sldChg chg="modSp">
        <pc:chgData name="Melissa Booth" userId="S::melissa.booth@nbrc.org::c671da75-30a2-4a4e-91ef-95c485812463" providerId="AD" clId="Web-{D8F55C40-7EF2-44BC-5A48-63AF3F414F5B}" dt="2023-06-12T19:42:57.956" v="1" actId="20577"/>
        <pc:sldMkLst>
          <pc:docMk/>
          <pc:sldMk cId="2262483172" sldId="258"/>
        </pc:sldMkLst>
        <pc:spChg chg="mod">
          <ac:chgData name="Melissa Booth" userId="S::melissa.booth@nbrc.org::c671da75-30a2-4a4e-91ef-95c485812463" providerId="AD" clId="Web-{D8F55C40-7EF2-44BC-5A48-63AF3F414F5B}" dt="2023-06-12T19:42:57.956" v="1" actId="20577"/>
          <ac:spMkLst>
            <pc:docMk/>
            <pc:sldMk cId="2262483172" sldId="258"/>
            <ac:spMk id="3" creationId="{DA5F2609-9C0E-6042-E971-550287CF5587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ennifer.Benavente\Downloads\CMP%20Feedback%20Jimmy%20Young%20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ennifer.Benavente\Downloads\CMP%20Feedback%20Jimmy%20Young%2020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ennifer.Benavente\Downloads\CMP%20Feedback%20Jimmy%20Young%202023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ennifer.Benavente\Downloads\CMP%20Feedback%20Jimmy%20Young%202023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ennifer.Benavente\Downloads\CMP%20Feedback%20Jimmy%20Young%202023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ennifer.Benavente\Downloads\CMP%20Feedback%20Jimmy%20Young%202023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</a:rPr>
              <a:t>About which of the following would you like to provide feedback?</a:t>
            </a:r>
          </a:p>
        </c:rich>
      </c:tx>
      <c:layout>
        <c:manualLayout>
          <c:xMode val="edge"/>
          <c:yMode val="edge"/>
          <c:x val="0.15409170872419378"/>
          <c:y val="8.520104763744875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8654094420885118"/>
          <c:y val="0.17955371646522544"/>
          <c:w val="0.46680129452868646"/>
          <c:h val="0.7312908786128823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E3C-4B86-A00C-A7F1F0CC954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E3C-4B86-A00C-A7F1F0CC9546}"/>
              </c:ext>
            </c:extLst>
          </c:dPt>
          <c:dLbls>
            <c:dLbl>
              <c:idx val="0"/>
              <c:layout>
                <c:manualLayout>
                  <c:x val="-0.21460944026137244"/>
                  <c:y val="0.1834153812713338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Corbel" panose="020B0503020204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165401848037909"/>
                      <c:h val="0.435036549236813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E3C-4B86-A00C-A7F1F0CC9546}"/>
                </c:ext>
              </c:extLst>
            </c:dLbl>
            <c:dLbl>
              <c:idx val="1"/>
              <c:layout>
                <c:manualLayout>
                  <c:x val="0.23385964481540458"/>
                  <c:y val="-0.1809756093300088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Corbel" panose="020B0503020204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516081401370699"/>
                      <c:h val="0.409755787581446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E3C-4B86-A00C-A7F1F0CC95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'Flaw or Info'!$A$4:$A$5</c:f>
              <c:strCache>
                <c:ptCount val="2"/>
                <c:pt idx="0">
                  <c:v>Believe item has a flaw</c:v>
                </c:pt>
                <c:pt idx="1">
                  <c:v>Unclear about CMP details</c:v>
                </c:pt>
              </c:strCache>
            </c:strRef>
          </c:cat>
          <c:val>
            <c:numRef>
              <c:f>'Flaw or Info'!$F$4:$F$5</c:f>
              <c:numCache>
                <c:formatCode>0%</c:formatCode>
                <c:ptCount val="2"/>
                <c:pt idx="0">
                  <c:v>0.33891992551210426</c:v>
                </c:pt>
                <c:pt idx="1">
                  <c:v>0.66108007448789574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E3C-4B86-A00C-A7F1F0CC95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</a:rPr>
              <a:t>Have you completed a CMP assessment?</a:t>
            </a:r>
          </a:p>
        </c:rich>
      </c:tx>
      <c:layout>
        <c:manualLayout>
          <c:xMode val="edge"/>
          <c:yMode val="edge"/>
          <c:x val="0.23478836448603857"/>
          <c:y val="8.66526922142854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9945271005879481"/>
          <c:y val="0.21502660881576008"/>
          <c:w val="0.41353688420696838"/>
          <c:h val="0.72000498082404052"/>
        </c:manualLayout>
      </c:layout>
      <c:pieChart>
        <c:varyColors val="1"/>
        <c:ser>
          <c:idx val="0"/>
          <c:order val="0"/>
          <c:explosion val="4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B0E-4A1F-B6C1-658AB631B930}"/>
              </c:ext>
            </c:extLst>
          </c:dPt>
          <c:dPt>
            <c:idx val="1"/>
            <c:bubble3D val="0"/>
            <c:explosion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B0E-4A1F-B6C1-658AB631B930}"/>
              </c:ext>
            </c:extLst>
          </c:dPt>
          <c:dLbls>
            <c:dLbl>
              <c:idx val="0"/>
              <c:layout>
                <c:manualLayout>
                  <c:x val="-0.11032276513068706"/>
                  <c:y val="-0.2972833400177868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Corbel" panose="020B0503020204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0E-4A1F-B6C1-658AB631B930}"/>
                </c:ext>
              </c:extLst>
            </c:dLbl>
            <c:dLbl>
              <c:idx val="1"/>
              <c:layout>
                <c:manualLayout>
                  <c:x val="9.0438529995627986E-2"/>
                  <c:y val="0.2134735128263681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0E-4A1F-B6C1-658AB631B9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'Completed Assessment'!$A$4:$A$5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'Completed Assessment'!$F$4:$F$5</c:f>
              <c:numCache>
                <c:formatCode>0%</c:formatCode>
                <c:ptCount val="2"/>
                <c:pt idx="0">
                  <c:v>0.784783741532048</c:v>
                </c:pt>
                <c:pt idx="1">
                  <c:v>0.21521625846795206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B0E-4A1F-B6C1-658AB631B9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723229161086906E-2"/>
          <c:y val="0.11172827669532223"/>
          <c:w val="0.96189595404348038"/>
          <c:h val="0.68418199385418377"/>
        </c:manualLayout>
      </c:layout>
      <c:lineChart>
        <c:grouping val="standard"/>
        <c:varyColors val="0"/>
        <c:ser>
          <c:idx val="0"/>
          <c:order val="0"/>
          <c:tx>
            <c:strRef>
              <c:f>'CMP Topics'!$A$4</c:f>
              <c:strCache>
                <c:ptCount val="1"/>
                <c:pt idx="0">
                  <c:v>Are the CMP assessments required?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C3F-4D6C-8002-770FED9C0376}"/>
                </c:ext>
              </c:extLst>
            </c:dLbl>
            <c:dLbl>
              <c:idx val="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3F-4D6C-8002-770FED9C0376}"/>
                </c:ext>
              </c:extLst>
            </c:dLbl>
            <c:dLbl>
              <c:idx val="8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C3F-4D6C-8002-770FED9C03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1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'CMP Topics'!$B$1:$J$2</c:f>
              <c:multiLvlStrCache>
                <c:ptCount val="9"/>
                <c:lvl>
                  <c:pt idx="0">
                    <c:v>Q1 2023</c:v>
                  </c:pt>
                  <c:pt idx="1">
                    <c:v>Q4 2022</c:v>
                  </c:pt>
                  <c:pt idx="2">
                    <c:v>Q3 2022</c:v>
                  </c:pt>
                  <c:pt idx="3">
                    <c:v>Q2 2022</c:v>
                  </c:pt>
                  <c:pt idx="4">
                    <c:v>Q1 2022</c:v>
                  </c:pt>
                  <c:pt idx="5">
                    <c:v>Q4 2021</c:v>
                  </c:pt>
                  <c:pt idx="6">
                    <c:v>Q3 2021</c:v>
                  </c:pt>
                  <c:pt idx="7">
                    <c:v>Q2 2021</c:v>
                  </c:pt>
                  <c:pt idx="8">
                    <c:v>Q1 2021</c:v>
                  </c:pt>
                </c:lvl>
                <c:lvl>
                  <c:pt idx="0">
                    <c:v>N=98</c:v>
                  </c:pt>
                  <c:pt idx="1">
                    <c:v>N=161</c:v>
                  </c:pt>
                  <c:pt idx="2">
                    <c:v>N=116</c:v>
                  </c:pt>
                  <c:pt idx="3">
                    <c:v>N=114</c:v>
                  </c:pt>
                  <c:pt idx="4">
                    <c:v>N=49</c:v>
                  </c:pt>
                  <c:pt idx="5">
                    <c:v>N=119</c:v>
                  </c:pt>
                  <c:pt idx="6">
                    <c:v>N=75</c:v>
                  </c:pt>
                  <c:pt idx="7">
                    <c:v>N=189</c:v>
                  </c:pt>
                  <c:pt idx="8">
                    <c:v>n=182</c:v>
                  </c:pt>
                </c:lvl>
              </c:multiLvlStrCache>
            </c:multiLvlStrRef>
          </c:cat>
          <c:val>
            <c:numRef>
              <c:f>'CMP Topics'!$B$4:$J$4</c:f>
              <c:numCache>
                <c:formatCode>0%</c:formatCode>
                <c:ptCount val="9"/>
                <c:pt idx="0">
                  <c:v>0.46899999999999997</c:v>
                </c:pt>
                <c:pt idx="1">
                  <c:v>0.38500000000000001</c:v>
                </c:pt>
                <c:pt idx="2">
                  <c:v>0.36959999999999998</c:v>
                </c:pt>
                <c:pt idx="3">
                  <c:v>0.47060000000000002</c:v>
                </c:pt>
                <c:pt idx="4">
                  <c:v>0.40799999999999997</c:v>
                </c:pt>
                <c:pt idx="5">
                  <c:v>0.496</c:v>
                </c:pt>
                <c:pt idx="6">
                  <c:v>0.52</c:v>
                </c:pt>
                <c:pt idx="7">
                  <c:v>0.47620000000000001</c:v>
                </c:pt>
                <c:pt idx="8">
                  <c:v>0.53849999999999998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C3F-4D6C-8002-770FED9C0376}"/>
            </c:ext>
          </c:extLst>
        </c:ser>
        <c:ser>
          <c:idx val="1"/>
          <c:order val="1"/>
          <c:tx>
            <c:strRef>
              <c:f>'CMP Topics'!$A$5</c:f>
              <c:strCache>
                <c:ptCount val="1"/>
                <c:pt idx="0">
                  <c:v>Will I lose my credential if I don't perform well…?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C3F-4D6C-8002-770FED9C0376}"/>
                </c:ext>
              </c:extLst>
            </c:dLbl>
            <c:dLbl>
              <c:idx val="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C3F-4D6C-8002-770FED9C0376}"/>
                </c:ext>
              </c:extLst>
            </c:dLbl>
            <c:dLbl>
              <c:idx val="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C3F-4D6C-8002-770FED9C03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2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'CMP Topics'!$B$1:$J$2</c:f>
              <c:multiLvlStrCache>
                <c:ptCount val="9"/>
                <c:lvl>
                  <c:pt idx="0">
                    <c:v>Q1 2023</c:v>
                  </c:pt>
                  <c:pt idx="1">
                    <c:v>Q4 2022</c:v>
                  </c:pt>
                  <c:pt idx="2">
                    <c:v>Q3 2022</c:v>
                  </c:pt>
                  <c:pt idx="3">
                    <c:v>Q2 2022</c:v>
                  </c:pt>
                  <c:pt idx="4">
                    <c:v>Q1 2022</c:v>
                  </c:pt>
                  <c:pt idx="5">
                    <c:v>Q4 2021</c:v>
                  </c:pt>
                  <c:pt idx="6">
                    <c:v>Q3 2021</c:v>
                  </c:pt>
                  <c:pt idx="7">
                    <c:v>Q2 2021</c:v>
                  </c:pt>
                  <c:pt idx="8">
                    <c:v>Q1 2021</c:v>
                  </c:pt>
                </c:lvl>
                <c:lvl>
                  <c:pt idx="0">
                    <c:v>N=98</c:v>
                  </c:pt>
                  <c:pt idx="1">
                    <c:v>N=161</c:v>
                  </c:pt>
                  <c:pt idx="2">
                    <c:v>N=116</c:v>
                  </c:pt>
                  <c:pt idx="3">
                    <c:v>N=114</c:v>
                  </c:pt>
                  <c:pt idx="4">
                    <c:v>N=49</c:v>
                  </c:pt>
                  <c:pt idx="5">
                    <c:v>N=119</c:v>
                  </c:pt>
                  <c:pt idx="6">
                    <c:v>N=75</c:v>
                  </c:pt>
                  <c:pt idx="7">
                    <c:v>N=189</c:v>
                  </c:pt>
                  <c:pt idx="8">
                    <c:v>n=182</c:v>
                  </c:pt>
                </c:lvl>
              </c:multiLvlStrCache>
            </c:multiLvlStrRef>
          </c:cat>
          <c:val>
            <c:numRef>
              <c:f>'CMP Topics'!$B$5:$J$5</c:f>
              <c:numCache>
                <c:formatCode>0%</c:formatCode>
                <c:ptCount val="9"/>
                <c:pt idx="0">
                  <c:v>0.41799999999999998</c:v>
                </c:pt>
                <c:pt idx="1">
                  <c:v>0.35399999999999998</c:v>
                </c:pt>
                <c:pt idx="2">
                  <c:v>0.3261</c:v>
                </c:pt>
                <c:pt idx="3">
                  <c:v>0.45100000000000001</c:v>
                </c:pt>
                <c:pt idx="4">
                  <c:v>0.53100000000000003</c:v>
                </c:pt>
                <c:pt idx="5">
                  <c:v>0.504</c:v>
                </c:pt>
                <c:pt idx="6">
                  <c:v>0.57330000000000003</c:v>
                </c:pt>
                <c:pt idx="7">
                  <c:v>0.53439999999999999</c:v>
                </c:pt>
                <c:pt idx="8">
                  <c:v>0.58240000000000003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2C3F-4D6C-8002-770FED9C03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428593520"/>
        <c:axId val="428591720"/>
      </c:lineChart>
      <c:catAx>
        <c:axId val="428593520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n-US"/>
          </a:p>
        </c:txPr>
        <c:crossAx val="428591720"/>
        <c:crossesAt val="0"/>
        <c:auto val="1"/>
        <c:lblAlgn val="ctr"/>
        <c:lblOffset val="100"/>
        <c:noMultiLvlLbl val="0"/>
      </c:catAx>
      <c:valAx>
        <c:axId val="428591720"/>
        <c:scaling>
          <c:orientation val="minMax"/>
          <c:max val="0.60000000000000009"/>
        </c:scaling>
        <c:delete val="1"/>
        <c:axPos val="r"/>
        <c:numFmt formatCode="0%" sourceLinked="1"/>
        <c:majorTickMark val="none"/>
        <c:minorTickMark val="none"/>
        <c:tickLblPos val="nextTo"/>
        <c:crossAx val="428593520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'CMP Topics'!$A$3</c:f>
              <c:strCache>
                <c:ptCount val="1"/>
                <c:pt idx="0">
                  <c:v>What is the Credential Maintenance Program?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1"/>
                      </a:solidFill>
                      <a:latin typeface="Corbel" panose="020B0503020204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08C-4256-B016-CBB7012FEB4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1"/>
                      </a:solidFill>
                      <a:latin typeface="Corbel" panose="020B0503020204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08C-4256-B016-CBB7012FEB49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1"/>
                      </a:solidFill>
                      <a:latin typeface="Corbel" panose="020B0503020204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08C-4256-B016-CBB7012FEB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1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'CMP Topics'!$B$1:$J$2</c:f>
              <c:multiLvlStrCache>
                <c:ptCount val="9"/>
                <c:lvl>
                  <c:pt idx="0">
                    <c:v>Q1 2023</c:v>
                  </c:pt>
                  <c:pt idx="1">
                    <c:v>Q4 2022</c:v>
                  </c:pt>
                  <c:pt idx="2">
                    <c:v>Q3 2022</c:v>
                  </c:pt>
                  <c:pt idx="3">
                    <c:v>Q2 2022</c:v>
                  </c:pt>
                  <c:pt idx="4">
                    <c:v>Q1 2022</c:v>
                  </c:pt>
                  <c:pt idx="5">
                    <c:v>Q4 2021</c:v>
                  </c:pt>
                  <c:pt idx="6">
                    <c:v>Q3 2021</c:v>
                  </c:pt>
                  <c:pt idx="7">
                    <c:v>Q2 2021</c:v>
                  </c:pt>
                  <c:pt idx="8">
                    <c:v>Q1 2021</c:v>
                  </c:pt>
                </c:lvl>
                <c:lvl>
                  <c:pt idx="0">
                    <c:v>N=98</c:v>
                  </c:pt>
                  <c:pt idx="1">
                    <c:v>N=161</c:v>
                  </c:pt>
                  <c:pt idx="2">
                    <c:v>N=116</c:v>
                  </c:pt>
                  <c:pt idx="3">
                    <c:v>N=114</c:v>
                  </c:pt>
                  <c:pt idx="4">
                    <c:v>N=49</c:v>
                  </c:pt>
                  <c:pt idx="5">
                    <c:v>N=119</c:v>
                  </c:pt>
                  <c:pt idx="6">
                    <c:v>N=75</c:v>
                  </c:pt>
                  <c:pt idx="7">
                    <c:v>N=189</c:v>
                  </c:pt>
                  <c:pt idx="8">
                    <c:v>N=182</c:v>
                  </c:pt>
                </c:lvl>
              </c:multiLvlStrCache>
            </c:multiLvlStrRef>
          </c:cat>
          <c:val>
            <c:numRef>
              <c:f>'CMP Topics'!$B$3:$J$3</c:f>
              <c:numCache>
                <c:formatCode>0%</c:formatCode>
                <c:ptCount val="9"/>
                <c:pt idx="0">
                  <c:v>0.378</c:v>
                </c:pt>
                <c:pt idx="1">
                  <c:v>0.27700000000000002</c:v>
                </c:pt>
                <c:pt idx="2">
                  <c:v>0.28260000000000002</c:v>
                </c:pt>
                <c:pt idx="3">
                  <c:v>0.314</c:v>
                </c:pt>
                <c:pt idx="4">
                  <c:v>0.38800000000000001</c:v>
                </c:pt>
                <c:pt idx="5">
                  <c:v>0.37</c:v>
                </c:pt>
                <c:pt idx="6">
                  <c:v>0.4</c:v>
                </c:pt>
                <c:pt idx="7">
                  <c:v>0.34389999999999998</c:v>
                </c:pt>
                <c:pt idx="8">
                  <c:v>0.40660000000000002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08C-4256-B016-CBB7012FEB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748545648"/>
        <c:axId val="748546008"/>
      </c:lineChart>
      <c:catAx>
        <c:axId val="748545648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n-US"/>
          </a:p>
        </c:txPr>
        <c:crossAx val="748546008"/>
        <c:crosses val="autoZero"/>
        <c:auto val="1"/>
        <c:lblAlgn val="ctr"/>
        <c:lblOffset val="100"/>
        <c:noMultiLvlLbl val="0"/>
      </c:catAx>
      <c:valAx>
        <c:axId val="748546008"/>
        <c:scaling>
          <c:orientation val="minMax"/>
        </c:scaling>
        <c:delete val="1"/>
        <c:axPos val="r"/>
        <c:numFmt formatCode="0%" sourceLinked="1"/>
        <c:majorTickMark val="none"/>
        <c:minorTickMark val="none"/>
        <c:tickLblPos val="nextTo"/>
        <c:crossAx val="748545648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521239482864766E-2"/>
          <c:y val="2.8429282160625444E-2"/>
          <c:w val="0.96990218209179835"/>
          <c:h val="0.82398468848110407"/>
        </c:manualLayout>
      </c:layout>
      <c:lineChart>
        <c:grouping val="standard"/>
        <c:varyColors val="0"/>
        <c:ser>
          <c:idx val="0"/>
          <c:order val="0"/>
          <c:tx>
            <c:strRef>
              <c:f>'CMP Topics'!$A$7</c:f>
              <c:strCache>
                <c:ptCount val="1"/>
                <c:pt idx="0">
                  <c:v>Why am I receiving CEU documentation reminders?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488-423E-85EC-76B9829B170E}"/>
                </c:ext>
              </c:extLst>
            </c:dLbl>
            <c:dLbl>
              <c:idx val="4"/>
              <c:layout>
                <c:manualLayout>
                  <c:x val="-3.5662467083878005E-2"/>
                  <c:y val="-4.76615796159809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488-423E-85EC-76B9829B170E}"/>
                </c:ext>
              </c:extLst>
            </c:dLbl>
            <c:dLbl>
              <c:idx val="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488-423E-85EC-76B9829B17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1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'CMP Topics'!$B$1:$J$2</c:f>
              <c:multiLvlStrCache>
                <c:ptCount val="9"/>
                <c:lvl>
                  <c:pt idx="0">
                    <c:v>Q1 2023</c:v>
                  </c:pt>
                  <c:pt idx="1">
                    <c:v>Q4 2022</c:v>
                  </c:pt>
                  <c:pt idx="2">
                    <c:v>Q3 2022</c:v>
                  </c:pt>
                  <c:pt idx="3">
                    <c:v>Q2 2022</c:v>
                  </c:pt>
                  <c:pt idx="4">
                    <c:v>Q1 2022</c:v>
                  </c:pt>
                  <c:pt idx="5">
                    <c:v>Q4 2021</c:v>
                  </c:pt>
                  <c:pt idx="6">
                    <c:v>Q3 2021</c:v>
                  </c:pt>
                  <c:pt idx="7">
                    <c:v>Q2 2021</c:v>
                  </c:pt>
                  <c:pt idx="8">
                    <c:v>Q1 2021</c:v>
                  </c:pt>
                </c:lvl>
                <c:lvl>
                  <c:pt idx="0">
                    <c:v>N=98</c:v>
                  </c:pt>
                  <c:pt idx="1">
                    <c:v>N=161</c:v>
                  </c:pt>
                  <c:pt idx="2">
                    <c:v>N=116</c:v>
                  </c:pt>
                  <c:pt idx="3">
                    <c:v>N=114</c:v>
                  </c:pt>
                  <c:pt idx="4">
                    <c:v>N=49</c:v>
                  </c:pt>
                  <c:pt idx="5">
                    <c:v>N=119</c:v>
                  </c:pt>
                  <c:pt idx="6">
                    <c:v>N=75</c:v>
                  </c:pt>
                  <c:pt idx="7">
                    <c:v>N=189</c:v>
                  </c:pt>
                  <c:pt idx="8">
                    <c:v>n=182</c:v>
                  </c:pt>
                </c:lvl>
              </c:multiLvlStrCache>
            </c:multiLvlStrRef>
          </c:cat>
          <c:val>
            <c:numRef>
              <c:f>'CMP Topics'!$B$7:$J$7</c:f>
              <c:numCache>
                <c:formatCode>0%</c:formatCode>
                <c:ptCount val="9"/>
                <c:pt idx="0">
                  <c:v>0.245</c:v>
                </c:pt>
                <c:pt idx="1">
                  <c:v>0.26200000000000001</c:v>
                </c:pt>
                <c:pt idx="2">
                  <c:v>0.23910000000000001</c:v>
                </c:pt>
                <c:pt idx="3">
                  <c:v>0.33329999999999999</c:v>
                </c:pt>
                <c:pt idx="4">
                  <c:v>0.122</c:v>
                </c:pt>
                <c:pt idx="5">
                  <c:v>0.193</c:v>
                </c:pt>
                <c:pt idx="6">
                  <c:v>0.25330000000000003</c:v>
                </c:pt>
                <c:pt idx="7">
                  <c:v>0.28570000000000001</c:v>
                </c:pt>
                <c:pt idx="8">
                  <c:v>0.37359999999999999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488-423E-85EC-76B9829B170E}"/>
            </c:ext>
          </c:extLst>
        </c:ser>
        <c:ser>
          <c:idx val="1"/>
          <c:order val="1"/>
          <c:tx>
            <c:strRef>
              <c:f>'CMP Topics'!$A$8</c:f>
              <c:strCache>
                <c:ptCount val="1"/>
                <c:pt idx="0">
                  <c:v>Is my credential about to expire? 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488-423E-85EC-76B9829B170E}"/>
                </c:ext>
              </c:extLst>
            </c:dLbl>
            <c:dLbl>
              <c:idx val="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488-423E-85EC-76B9829B170E}"/>
                </c:ext>
              </c:extLst>
            </c:dLbl>
            <c:dLbl>
              <c:idx val="7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488-423E-85EC-76B9829B17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2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'CMP Topics'!$B$1:$J$2</c:f>
              <c:multiLvlStrCache>
                <c:ptCount val="9"/>
                <c:lvl>
                  <c:pt idx="0">
                    <c:v>Q1 2023</c:v>
                  </c:pt>
                  <c:pt idx="1">
                    <c:v>Q4 2022</c:v>
                  </c:pt>
                  <c:pt idx="2">
                    <c:v>Q3 2022</c:v>
                  </c:pt>
                  <c:pt idx="3">
                    <c:v>Q2 2022</c:v>
                  </c:pt>
                  <c:pt idx="4">
                    <c:v>Q1 2022</c:v>
                  </c:pt>
                  <c:pt idx="5">
                    <c:v>Q4 2021</c:v>
                  </c:pt>
                  <c:pt idx="6">
                    <c:v>Q3 2021</c:v>
                  </c:pt>
                  <c:pt idx="7">
                    <c:v>Q2 2021</c:v>
                  </c:pt>
                  <c:pt idx="8">
                    <c:v>Q1 2021</c:v>
                  </c:pt>
                </c:lvl>
                <c:lvl>
                  <c:pt idx="0">
                    <c:v>N=98</c:v>
                  </c:pt>
                  <c:pt idx="1">
                    <c:v>N=161</c:v>
                  </c:pt>
                  <c:pt idx="2">
                    <c:v>N=116</c:v>
                  </c:pt>
                  <c:pt idx="3">
                    <c:v>N=114</c:v>
                  </c:pt>
                  <c:pt idx="4">
                    <c:v>N=49</c:v>
                  </c:pt>
                  <c:pt idx="5">
                    <c:v>N=119</c:v>
                  </c:pt>
                  <c:pt idx="6">
                    <c:v>N=75</c:v>
                  </c:pt>
                  <c:pt idx="7">
                    <c:v>N=189</c:v>
                  </c:pt>
                  <c:pt idx="8">
                    <c:v>n=182</c:v>
                  </c:pt>
                </c:lvl>
              </c:multiLvlStrCache>
            </c:multiLvlStrRef>
          </c:cat>
          <c:val>
            <c:numRef>
              <c:f>'CMP Topics'!$B$8:$J$8</c:f>
              <c:numCache>
                <c:formatCode>0%</c:formatCode>
                <c:ptCount val="9"/>
                <c:pt idx="0">
                  <c:v>0.153</c:v>
                </c:pt>
                <c:pt idx="1">
                  <c:v>9.2299999999999993E-2</c:v>
                </c:pt>
                <c:pt idx="2">
                  <c:v>0.1087</c:v>
                </c:pt>
                <c:pt idx="3">
                  <c:v>0.15690000000000001</c:v>
                </c:pt>
                <c:pt idx="4">
                  <c:v>0.16300000000000001</c:v>
                </c:pt>
                <c:pt idx="5">
                  <c:v>0.17649999999999999</c:v>
                </c:pt>
                <c:pt idx="6">
                  <c:v>0.17330000000000001</c:v>
                </c:pt>
                <c:pt idx="7">
                  <c:v>0.23280000000000001</c:v>
                </c:pt>
                <c:pt idx="8">
                  <c:v>0.2089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488-423E-85EC-76B9829B17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508170120"/>
        <c:axId val="841015480"/>
      </c:lineChart>
      <c:catAx>
        <c:axId val="508170120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n-US"/>
          </a:p>
        </c:txPr>
        <c:crossAx val="841015480"/>
        <c:crosses val="autoZero"/>
        <c:auto val="1"/>
        <c:lblAlgn val="ctr"/>
        <c:lblOffset val="100"/>
        <c:noMultiLvlLbl val="0"/>
      </c:catAx>
      <c:valAx>
        <c:axId val="841015480"/>
        <c:scaling>
          <c:orientation val="minMax"/>
        </c:scaling>
        <c:delete val="1"/>
        <c:axPos val="r"/>
        <c:numFmt formatCode="0%" sourceLinked="1"/>
        <c:majorTickMark val="none"/>
        <c:minorTickMark val="none"/>
        <c:tickLblPos val="nextTo"/>
        <c:crossAx val="508170120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337406816030506E-2"/>
          <c:y val="3.3937431208195749E-2"/>
          <c:w val="0.93146734465733505"/>
          <c:h val="0.82261967885327469"/>
        </c:manualLayout>
      </c:layout>
      <c:lineChart>
        <c:grouping val="standard"/>
        <c:varyColors val="0"/>
        <c:ser>
          <c:idx val="0"/>
          <c:order val="0"/>
          <c:tx>
            <c:strRef>
              <c:f>'CMP Topics'!$A$6</c:f>
              <c:strCache>
                <c:ptCount val="1"/>
                <c:pt idx="0">
                  <c:v>Should I study/what resources?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755-4BDA-A2D2-E6FE8F80BCC1}"/>
                </c:ext>
              </c:extLst>
            </c:dLbl>
            <c:dLbl>
              <c:idx val="3"/>
              <c:layout>
                <c:manualLayout>
                  <c:x val="-2.3422736046405868E-2"/>
                  <c:y val="-4.77552705105410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755-4BDA-A2D2-E6FE8F80BCC1}"/>
                </c:ext>
              </c:extLst>
            </c:dLbl>
            <c:dLbl>
              <c:idx val="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755-4BDA-A2D2-E6FE8F80BC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1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'CMP Topics'!$B$1:$J$2</c:f>
              <c:multiLvlStrCache>
                <c:ptCount val="9"/>
                <c:lvl>
                  <c:pt idx="0">
                    <c:v>Q1 2023</c:v>
                  </c:pt>
                  <c:pt idx="1">
                    <c:v>Q4 2022</c:v>
                  </c:pt>
                  <c:pt idx="2">
                    <c:v>Q3 2022</c:v>
                  </c:pt>
                  <c:pt idx="3">
                    <c:v>Q2 2022</c:v>
                  </c:pt>
                  <c:pt idx="4">
                    <c:v>Q1 2022</c:v>
                  </c:pt>
                  <c:pt idx="5">
                    <c:v>Q4 2021</c:v>
                  </c:pt>
                  <c:pt idx="6">
                    <c:v>Q3 2021</c:v>
                  </c:pt>
                  <c:pt idx="7">
                    <c:v>Q2 2021</c:v>
                  </c:pt>
                  <c:pt idx="8">
                    <c:v>Q1 2021</c:v>
                  </c:pt>
                </c:lvl>
                <c:lvl>
                  <c:pt idx="0">
                    <c:v>N=98</c:v>
                  </c:pt>
                  <c:pt idx="1">
                    <c:v>N=161</c:v>
                  </c:pt>
                  <c:pt idx="2">
                    <c:v>N=116</c:v>
                  </c:pt>
                  <c:pt idx="3">
                    <c:v>N=114</c:v>
                  </c:pt>
                  <c:pt idx="4">
                    <c:v>N=49</c:v>
                  </c:pt>
                  <c:pt idx="5">
                    <c:v>N=119</c:v>
                  </c:pt>
                  <c:pt idx="6">
                    <c:v>N=75</c:v>
                  </c:pt>
                  <c:pt idx="7">
                    <c:v>N=189</c:v>
                  </c:pt>
                  <c:pt idx="8">
                    <c:v>n=182</c:v>
                  </c:pt>
                </c:lvl>
              </c:multiLvlStrCache>
            </c:multiLvlStrRef>
          </c:cat>
          <c:val>
            <c:numRef>
              <c:f>'CMP Topics'!$B$6:$J$6</c:f>
              <c:numCache>
                <c:formatCode>0%</c:formatCode>
                <c:ptCount val="9"/>
                <c:pt idx="0">
                  <c:v>0.245</c:v>
                </c:pt>
                <c:pt idx="1">
                  <c:v>0.185</c:v>
                </c:pt>
                <c:pt idx="2">
                  <c:v>0.23910000000000001</c:v>
                </c:pt>
                <c:pt idx="3">
                  <c:v>0.17649999999999999</c:v>
                </c:pt>
                <c:pt idx="4">
                  <c:v>0.28599999999999998</c:v>
                </c:pt>
                <c:pt idx="5">
                  <c:v>0.252</c:v>
                </c:pt>
                <c:pt idx="6">
                  <c:v>0.34670000000000001</c:v>
                </c:pt>
                <c:pt idx="7">
                  <c:v>0.35980000000000001</c:v>
                </c:pt>
                <c:pt idx="8">
                  <c:v>0.36809999999999998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755-4BDA-A2D2-E6FE8F80BCC1}"/>
            </c:ext>
          </c:extLst>
        </c:ser>
        <c:ser>
          <c:idx val="1"/>
          <c:order val="1"/>
          <c:tx>
            <c:strRef>
              <c:f>'CMP Topics'!$A$9</c:f>
              <c:strCache>
                <c:ptCount val="1"/>
                <c:pt idx="0">
                  <c:v>What happens if I lose internet connection?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755-4BDA-A2D2-E6FE8F80BCC1}"/>
                </c:ext>
              </c:extLst>
            </c:dLbl>
            <c:dLbl>
              <c:idx val="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755-4BDA-A2D2-E6FE8F80BCC1}"/>
                </c:ext>
              </c:extLst>
            </c:dLbl>
            <c:dLbl>
              <c:idx val="8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755-4BDA-A2D2-E6FE8F80BC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2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'CMP Topics'!$B$1:$J$2</c:f>
              <c:multiLvlStrCache>
                <c:ptCount val="9"/>
                <c:lvl>
                  <c:pt idx="0">
                    <c:v>Q1 2023</c:v>
                  </c:pt>
                  <c:pt idx="1">
                    <c:v>Q4 2022</c:v>
                  </c:pt>
                  <c:pt idx="2">
                    <c:v>Q3 2022</c:v>
                  </c:pt>
                  <c:pt idx="3">
                    <c:v>Q2 2022</c:v>
                  </c:pt>
                  <c:pt idx="4">
                    <c:v>Q1 2022</c:v>
                  </c:pt>
                  <c:pt idx="5">
                    <c:v>Q4 2021</c:v>
                  </c:pt>
                  <c:pt idx="6">
                    <c:v>Q3 2021</c:v>
                  </c:pt>
                  <c:pt idx="7">
                    <c:v>Q2 2021</c:v>
                  </c:pt>
                  <c:pt idx="8">
                    <c:v>Q1 2021</c:v>
                  </c:pt>
                </c:lvl>
                <c:lvl>
                  <c:pt idx="0">
                    <c:v>N=98</c:v>
                  </c:pt>
                  <c:pt idx="1">
                    <c:v>N=161</c:v>
                  </c:pt>
                  <c:pt idx="2">
                    <c:v>N=116</c:v>
                  </c:pt>
                  <c:pt idx="3">
                    <c:v>N=114</c:v>
                  </c:pt>
                  <c:pt idx="4">
                    <c:v>N=49</c:v>
                  </c:pt>
                  <c:pt idx="5">
                    <c:v>N=119</c:v>
                  </c:pt>
                  <c:pt idx="6">
                    <c:v>N=75</c:v>
                  </c:pt>
                  <c:pt idx="7">
                    <c:v>N=189</c:v>
                  </c:pt>
                  <c:pt idx="8">
                    <c:v>n=182</c:v>
                  </c:pt>
                </c:lvl>
              </c:multiLvlStrCache>
            </c:multiLvlStrRef>
          </c:cat>
          <c:val>
            <c:numRef>
              <c:f>'CMP Topics'!$B$9:$J$9</c:f>
              <c:numCache>
                <c:formatCode>0%</c:formatCode>
                <c:ptCount val="9"/>
                <c:pt idx="0">
                  <c:v>9.1999999999999998E-2</c:v>
                </c:pt>
                <c:pt idx="1">
                  <c:v>4.5999999999999999E-2</c:v>
                </c:pt>
                <c:pt idx="2">
                  <c:v>8.6999999999999994E-2</c:v>
                </c:pt>
                <c:pt idx="3">
                  <c:v>7.8399999999999997E-2</c:v>
                </c:pt>
                <c:pt idx="4">
                  <c:v>8.1000000000000003E-2</c:v>
                </c:pt>
                <c:pt idx="5">
                  <c:v>8.4000000000000005E-2</c:v>
                </c:pt>
                <c:pt idx="6">
                  <c:v>0.1467</c:v>
                </c:pt>
                <c:pt idx="7">
                  <c:v>0.1217</c:v>
                </c:pt>
                <c:pt idx="8">
                  <c:v>0.18129999999999999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755-4BDA-A2D2-E6FE8F80BC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761235640"/>
        <c:axId val="761236000"/>
      </c:lineChart>
      <c:catAx>
        <c:axId val="761235640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n-US"/>
          </a:p>
        </c:txPr>
        <c:crossAx val="761236000"/>
        <c:crosses val="autoZero"/>
        <c:auto val="1"/>
        <c:lblAlgn val="ctr"/>
        <c:lblOffset val="100"/>
        <c:noMultiLvlLbl val="0"/>
      </c:catAx>
      <c:valAx>
        <c:axId val="761236000"/>
        <c:scaling>
          <c:orientation val="minMax"/>
        </c:scaling>
        <c:delete val="1"/>
        <c:axPos val="r"/>
        <c:numFmt formatCode="0%" sourceLinked="1"/>
        <c:majorTickMark val="none"/>
        <c:minorTickMark val="none"/>
        <c:tickLblPos val="nextTo"/>
        <c:crossAx val="761235640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'CMP Topics'!$A$10</c:f>
              <c:strCache>
                <c:ptCount val="1"/>
                <c:pt idx="0">
                  <c:v>Forgot assessment. Can I do it now?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285-4E8B-B1AD-B49D350CA74A}"/>
                </c:ext>
              </c:extLst>
            </c:dLbl>
            <c:dLbl>
              <c:idx val="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285-4E8B-B1AD-B49D350CA74A}"/>
                </c:ext>
              </c:extLst>
            </c:dLbl>
            <c:dLbl>
              <c:idx val="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285-4E8B-B1AD-B49D350CA7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1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'CMP Topics'!$B$1:$F$2</c:f>
              <c:multiLvlStrCache>
                <c:ptCount val="5"/>
                <c:lvl>
                  <c:pt idx="0">
                    <c:v>Q1 2023</c:v>
                  </c:pt>
                  <c:pt idx="1">
                    <c:v>Q4 2022</c:v>
                  </c:pt>
                  <c:pt idx="2">
                    <c:v>Q3 2022</c:v>
                  </c:pt>
                  <c:pt idx="3">
                    <c:v>Q2 2022</c:v>
                  </c:pt>
                  <c:pt idx="4">
                    <c:v>Q1 2022</c:v>
                  </c:pt>
                </c:lvl>
                <c:lvl>
                  <c:pt idx="0">
                    <c:v>N=98</c:v>
                  </c:pt>
                  <c:pt idx="1">
                    <c:v>N=161</c:v>
                  </c:pt>
                  <c:pt idx="2">
                    <c:v>N=116</c:v>
                  </c:pt>
                  <c:pt idx="3">
                    <c:v>N=114</c:v>
                  </c:pt>
                  <c:pt idx="4">
                    <c:v>N=49</c:v>
                  </c:pt>
                </c:lvl>
              </c:multiLvlStrCache>
            </c:multiLvlStrRef>
          </c:cat>
          <c:val>
            <c:numRef>
              <c:f>'CMP Topics'!$B$10:$F$10</c:f>
              <c:numCache>
                <c:formatCode>0%</c:formatCode>
                <c:ptCount val="5"/>
                <c:pt idx="0">
                  <c:v>0.255</c:v>
                </c:pt>
                <c:pt idx="1">
                  <c:v>0.16900000000000001</c:v>
                </c:pt>
                <c:pt idx="2">
                  <c:v>0.19600000000000001</c:v>
                </c:pt>
                <c:pt idx="3">
                  <c:v>0.29409999999999997</c:v>
                </c:pt>
                <c:pt idx="4">
                  <c:v>0.38800000000000001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285-4E8B-B1AD-B49D350CA74A}"/>
            </c:ext>
          </c:extLst>
        </c:ser>
        <c:ser>
          <c:idx val="1"/>
          <c:order val="1"/>
          <c:tx>
            <c:strRef>
              <c:f>'CMP Topics'!$A$11</c:f>
              <c:strCache>
                <c:ptCount val="1"/>
                <c:pt idx="0">
                  <c:v>Why did I get zero points?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285-4E8B-B1AD-B49D350CA74A}"/>
                </c:ext>
              </c:extLst>
            </c:dLbl>
            <c:dLbl>
              <c:idx val="3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285-4E8B-B1AD-B49D350CA74A}"/>
                </c:ext>
              </c:extLst>
            </c:dLbl>
            <c:dLbl>
              <c:idx val="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285-4E8B-B1AD-B49D350CA7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'CMP Topics'!$B$1:$F$2</c:f>
              <c:multiLvlStrCache>
                <c:ptCount val="5"/>
                <c:lvl>
                  <c:pt idx="0">
                    <c:v>Q1 2023</c:v>
                  </c:pt>
                  <c:pt idx="1">
                    <c:v>Q4 2022</c:v>
                  </c:pt>
                  <c:pt idx="2">
                    <c:v>Q3 2022</c:v>
                  </c:pt>
                  <c:pt idx="3">
                    <c:v>Q2 2022</c:v>
                  </c:pt>
                  <c:pt idx="4">
                    <c:v>Q1 2022</c:v>
                  </c:pt>
                </c:lvl>
                <c:lvl>
                  <c:pt idx="0">
                    <c:v>N=98</c:v>
                  </c:pt>
                  <c:pt idx="1">
                    <c:v>N=161</c:v>
                  </c:pt>
                  <c:pt idx="2">
                    <c:v>N=116</c:v>
                  </c:pt>
                  <c:pt idx="3">
                    <c:v>N=114</c:v>
                  </c:pt>
                  <c:pt idx="4">
                    <c:v>N=49</c:v>
                  </c:pt>
                </c:lvl>
              </c:multiLvlStrCache>
            </c:multiLvlStrRef>
          </c:cat>
          <c:val>
            <c:numRef>
              <c:f>'CMP Topics'!$B$11:$F$11</c:f>
              <c:numCache>
                <c:formatCode>0%</c:formatCode>
                <c:ptCount val="5"/>
                <c:pt idx="0">
                  <c:v>0.16300000000000001</c:v>
                </c:pt>
                <c:pt idx="1">
                  <c:v>6.2E-2</c:v>
                </c:pt>
                <c:pt idx="2">
                  <c:v>8.6999999999999994E-2</c:v>
                </c:pt>
                <c:pt idx="3">
                  <c:v>3.9199999999999999E-2</c:v>
                </c:pt>
                <c:pt idx="4">
                  <c:v>0.184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285-4E8B-B1AD-B49D350CA7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438096744"/>
        <c:axId val="438098184"/>
      </c:lineChart>
      <c:catAx>
        <c:axId val="438096744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n-US"/>
          </a:p>
        </c:txPr>
        <c:crossAx val="438098184"/>
        <c:crosses val="autoZero"/>
        <c:auto val="1"/>
        <c:lblAlgn val="ctr"/>
        <c:lblOffset val="100"/>
        <c:noMultiLvlLbl val="0"/>
      </c:catAx>
      <c:valAx>
        <c:axId val="438098184"/>
        <c:scaling>
          <c:orientation val="minMax"/>
        </c:scaling>
        <c:delete val="1"/>
        <c:axPos val="r"/>
        <c:numFmt formatCode="0%" sourceLinked="1"/>
        <c:majorTickMark val="none"/>
        <c:minorTickMark val="none"/>
        <c:tickLblPos val="nextTo"/>
        <c:crossAx val="438096744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0.8829</cdr:y>
    </cdr:from>
    <cdr:to>
      <cdr:x>1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75FC0BE-443C-3A00-28A7-7C9DDC9BD1DD}"/>
            </a:ext>
          </a:extLst>
        </cdr:cNvPr>
        <cdr:cNvSpPr txBox="1"/>
      </cdr:nvSpPr>
      <cdr:spPr>
        <a:xfrm xmlns:a="http://schemas.openxmlformats.org/drawingml/2006/main">
          <a:off x="0" y="4596212"/>
          <a:ext cx="9446342" cy="609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8D58C8-58DF-4E8D-8E41-9F6FC22CB2BB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C6166-0B27-40E5-967E-2CF649045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599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Lori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341683-5F32-44D0-BA2B-1E02669E0B9E}" type="slidenum"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5666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C6166-0B27-40E5-967E-2CF64904521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8544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C6166-0B27-40E5-967E-2CF64904521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9804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C6166-0B27-40E5-967E-2CF6490452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6629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C6166-0B27-40E5-967E-2CF64904521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0018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C6166-0B27-40E5-967E-2CF64904521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73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C6166-0B27-40E5-967E-2CF64904521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8928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C6166-0B27-40E5-967E-2CF64904521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314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C6166-0B27-40E5-967E-2CF64904521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178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C6166-0B27-40E5-967E-2CF64904521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6470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C6166-0B27-40E5-967E-2CF64904521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929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Lori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41683-5F32-44D0-BA2B-1E02669E0B9E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68993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C6166-0B27-40E5-967E-2CF64904521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8207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C6166-0B27-40E5-967E-2CF64904521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802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C6166-0B27-40E5-967E-2CF64904521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6330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0DC36-8EFA-4378-9855-E019C55AC4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63295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Rob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C6166-0B27-40E5-967E-2CF64904521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1033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Rob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C6166-0B27-40E5-967E-2CF64904521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0991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Rob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C6166-0B27-40E5-967E-2CF64904521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9820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Rob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C6166-0B27-40E5-967E-2CF64904521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9291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Rob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C6166-0B27-40E5-967E-2CF64904521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3877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Rob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C6166-0B27-40E5-967E-2CF64904521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33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Lori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41683-5F32-44D0-BA2B-1E02669E0B9E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12854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Rob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C6166-0B27-40E5-967E-2CF64904521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4108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Rob. Participation means to have submitted an item response rather than submit the correct response.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C6166-0B27-40E5-967E-2CF64904521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8740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Lori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0DC36-8EFA-4378-9855-E019C55AC4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29353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Lori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C6166-0B27-40E5-967E-2CF64904521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941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Lori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C6166-0B27-40E5-967E-2CF64904521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2136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Lori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C6166-0B27-40E5-967E-2CF64904521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248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Lori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C6166-0B27-40E5-967E-2CF64904521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9718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Lori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C6166-0B27-40E5-967E-2CF64904521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37981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Lori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C6166-0B27-40E5-967E-2CF64904521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91522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Lori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C6166-0B27-40E5-967E-2CF64904521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17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Lori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C6166-0B27-40E5-967E-2CF6490452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06552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Lori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C6166-0B27-40E5-967E-2CF64904521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67073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Lori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C6166-0B27-40E5-967E-2CF64904521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11588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0DC36-8EFA-4378-9855-E019C55AC4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468158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Dan</a:t>
            </a:r>
          </a:p>
          <a:p>
            <a:r>
              <a:rPr lang="en-US"/>
              <a:t>Survey results are from a 10,000-person sample from the therapist population.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C6166-0B27-40E5-967E-2CF64904521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48266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C6166-0B27-40E5-967E-2CF64904521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13580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C6166-0B27-40E5-967E-2CF64904521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0248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0DC36-8EFA-4378-9855-E019C55AC4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23678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C6166-0B27-40E5-967E-2CF649045218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0619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C6166-0B27-40E5-967E-2CF649045218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64127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Lori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C6166-0B27-40E5-967E-2CF649045218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0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Lori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C6166-0B27-40E5-967E-2CF6490452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04148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Lori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C6166-0B27-40E5-967E-2CF649045218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62305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Rob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C6166-0B27-40E5-967E-2CF649045218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15231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Rob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C6166-0B27-40E5-967E-2CF649045218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68018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C6166-0B27-40E5-967E-2CF649045218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151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0DC36-8EFA-4378-9855-E019C55AC4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1716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C6166-0B27-40E5-967E-2CF6490452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775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C6166-0B27-40E5-967E-2CF6490452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345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C6166-0B27-40E5-967E-2CF64904521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902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37C72-B132-4BF2-BA6F-D4477A4C85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3E68D2-2359-457E-BCAE-C2027EE2D9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5E0AD-6264-454D-9A0D-F2C11582B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7698-90F6-4832-8184-E825BA49AD98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C1C2F-4381-4F25-812B-78B26115F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3A7131-0DE6-424A-A8BC-32FD2577D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9291-6EE0-4211-86FE-4351C6279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827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F72E8-2DB0-4FC6-ACFC-BF78EC2D2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326FFE-CB4A-47EF-BAE4-B41551394A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5B356-56FE-4644-802A-7D121B777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7698-90F6-4832-8184-E825BA49AD98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555762-034D-4FF9-B3DF-E26EFBDF3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C7806-6EFB-4F58-8B98-5B4DB9ECA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9291-6EE0-4211-86FE-4351C6279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396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4364E7-B55A-4A88-B326-9AA630D4CC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BC4563-AB2E-449E-BD8C-FAB28DF48D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11C8E6-4C95-4C78-8A3B-666A772CD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7698-90F6-4832-8184-E825BA49AD98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50ACE5-E4C6-4BC9-BD11-5F30916C1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56EC6-8844-49E9-8D12-ED0ED4E46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9291-6EE0-4211-86FE-4351C6279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287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5984C71-ABAE-EC33-4417-F28913A67A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0553" y="4234069"/>
            <a:ext cx="8226902" cy="1289275"/>
          </a:xfrm>
        </p:spPr>
        <p:txBody>
          <a:bodyPr anchor="ctr"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4BE4FA6-BE76-80E4-D25E-DFAECB931C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60628" y="2117329"/>
            <a:ext cx="2480168" cy="2299493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C368C1A0-8FB5-06FB-AEF4-6246644BEB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553" y="572655"/>
            <a:ext cx="8226902" cy="348192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578C18E-7CCC-FA66-22B6-7A2392BD47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0553" y="5701551"/>
            <a:ext cx="1870075" cy="8540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668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C9164-885B-D9D2-8AC7-666D286F1C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EF1E8A-B9FA-2E01-A857-4EEBCC742F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BA1637-E489-6B31-FA47-381BB718A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7698-90F6-4832-8184-E825BA49AD98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C95EE9-C586-F1FB-727E-47835A063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8D6FE1-C59A-CC65-35C5-4A2C16884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9291-6EE0-4211-86FE-4351C6279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342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3176B-451A-434C-F365-91C213DE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B5373-05EA-D550-C5DE-F481EDE4E2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EB6A1A-5BED-CBB9-0E64-18D918ACD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7698-90F6-4832-8184-E825BA49AD98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BBB8E4-6B89-7155-2B7D-C25B8C8D4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8AC9A9-B354-401D-1780-08FAB2724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9291-6EE0-4211-86FE-4351C6279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879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855B8-57A9-9BEF-B68F-4199F4CE3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ACFDF3-C922-D770-57CF-DFB2E68827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39A895-4EE8-F0F0-B598-A9351E2BB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7698-90F6-4832-8184-E825BA49AD98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43D48-7449-7A5D-56D6-7D9630A41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8FCEA-4C63-9B2B-75E7-F70D96ED2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9291-6EE0-4211-86FE-4351C6279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061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CDB30-41D4-B184-6FA1-13AF84BB8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7DBFE-8597-790E-ED07-978264A069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9FA51E-E031-578C-C9BB-B40B9F1A5E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1105DB-490F-33CE-55BF-22BA3EB3E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7698-90F6-4832-8184-E825BA49AD98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9253F0-591D-FE47-B74B-59934FF7E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D3A1CC-E5BD-9196-7D6A-4234B15B6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9291-6EE0-4211-86FE-4351C6279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6445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B3899-BFC0-2075-33AA-26E783FC6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479E16-A16B-924F-8DD7-0052B7A12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588C23-DC6D-5059-B0A9-16524A12E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2D25E2-2D20-8522-6BD2-A733DF4759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BE16D9-CC0D-E4CE-46DF-52FFD0C7FB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176E34-07C4-4A94-6D9E-6A233A89C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7698-90F6-4832-8184-E825BA49AD98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7C9897-EB92-008E-881B-9CF3A8A19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2BA288-7A28-1B72-0D94-597B4270B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9291-6EE0-4211-86FE-4351C6279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310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33BBB-7BF8-28A3-3C64-9084C4952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B3322C-3966-A5C8-E02B-A55E82A8F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7698-90F6-4832-8184-E825BA49AD98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944D4D-3B3B-76B6-E761-553B7DF26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597466-E4ED-0C3B-0326-F91E5D178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9291-6EE0-4211-86FE-4351C6279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874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3EF8F0-0DC1-D239-E051-5B3594967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7698-90F6-4832-8184-E825BA49AD98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A844EE-0B43-052B-DF90-125D79C60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4562A9-FF2A-5360-EAC8-F559D12B4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9291-6EE0-4211-86FE-4351C6279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75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CDAD2-0C5A-4626-8AEC-F7E88E62C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43402-3C18-463E-A248-E5671C051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26D605-5B9D-445E-8DBF-020BE6E82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7698-90F6-4832-8184-E825BA49AD98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8BFD1-91E8-4A1E-BDFF-C71B8A76C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84130-0DE2-400F-BBFC-E3F2E8589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9291-6EE0-4211-86FE-4351C6279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4358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709D5-6BE0-6350-B4C8-88C65D3D9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675F1-2353-7A1B-7B9B-F2740CA1B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219C69-F75B-A99D-44AB-065DDA4C2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97BFD6-268B-F009-B6C0-CD8AEE111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7698-90F6-4832-8184-E825BA49AD98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9F1305-41ED-9AD4-35AA-3DB387D85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D2E5BD-34AC-F5C6-D81B-6E91D7E5B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9291-6EE0-4211-86FE-4351C6279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0706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E5545-2923-E15E-E1E5-B2636A117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5777F3-E25F-2224-469C-E0294E0315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D9E920-4350-FAC3-FFC1-5721F92384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0E3ADA-733D-8AB5-4072-67CA6A7AC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7698-90F6-4832-8184-E825BA49AD98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00CFCD-3294-EE07-98D2-AF55E581A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6C8522-6457-A32B-AB02-A819E9303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9291-6EE0-4211-86FE-4351C6279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6874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78FD5-FB60-CC6C-FA0F-455E5675D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1654DA-618F-4CB3-CA09-6DB629A56E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080A48-81E9-8177-9388-631695F8F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7698-90F6-4832-8184-E825BA49AD98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8792ED-E2AB-21CD-BCCB-8148D8BAF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953CC-F488-557D-4BF7-29A3BD148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9291-6EE0-4211-86FE-4351C6279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903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B8C549-B7A3-E857-3A5B-1908736844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D753C2-27EA-A404-9B92-0D21C4EFEB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E008C-7E15-3BAE-4339-4D01BA201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7698-90F6-4832-8184-E825BA49AD98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A6DBE-FC6A-9001-365F-AAC86E44A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2F9F6-FE91-1013-9258-6AE6AB5C6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9291-6EE0-4211-86FE-4351C6279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8092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5984C71-ABAE-EC33-4417-F28913A67A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0553" y="4234069"/>
            <a:ext cx="8226902" cy="1289275"/>
          </a:xfrm>
        </p:spPr>
        <p:txBody>
          <a:bodyPr anchor="ctr"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4BE4FA6-BE76-80E4-D25E-DFAECB931C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60628" y="2117329"/>
            <a:ext cx="2480168" cy="2299493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C368C1A0-8FB5-06FB-AEF4-6246644BEB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553" y="572655"/>
            <a:ext cx="8226902" cy="348192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578C18E-7CCC-FA66-22B6-7A2392BD47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0553" y="5701551"/>
            <a:ext cx="1870075" cy="8540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7055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19F2CD0-89BB-DDE5-DB2C-B0676816F7C5}"/>
              </a:ext>
            </a:extLst>
          </p:cNvPr>
          <p:cNvSpPr/>
          <p:nvPr userDrawn="1"/>
        </p:nvSpPr>
        <p:spPr>
          <a:xfrm>
            <a:off x="1040620" y="0"/>
            <a:ext cx="9350639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961EDF-2C92-49BE-D929-66F5627EC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525" y="365125"/>
            <a:ext cx="9124837" cy="1325563"/>
          </a:xfrm>
        </p:spPr>
        <p:txBody>
          <a:bodyPr/>
          <a:lstStyle>
            <a:lvl1pPr>
              <a:defRPr b="1" i="0">
                <a:solidFill>
                  <a:srgbClr val="0C98D5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6B103-4608-4AA7-5B09-19D17A0D7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525" y="1825625"/>
            <a:ext cx="9124837" cy="4667250"/>
          </a:xfrm>
        </p:spPr>
        <p:txBody>
          <a:bodyPr anchor="ctr"/>
          <a:lstStyle>
            <a:lvl1pPr>
              <a:buClr>
                <a:srgbClr val="F78E1E"/>
              </a:buClr>
              <a:defRPr>
                <a:latin typeface="Century Gothic" panose="020B0502020202020204" pitchFamily="34" charset="0"/>
              </a:defRPr>
            </a:lvl1pPr>
            <a:lvl2pPr>
              <a:buClr>
                <a:srgbClr val="F78E1E"/>
              </a:buClr>
              <a:defRPr>
                <a:latin typeface="Century Gothic" panose="020B0502020202020204" pitchFamily="34" charset="0"/>
              </a:defRPr>
            </a:lvl2pPr>
            <a:lvl3pPr>
              <a:buClr>
                <a:srgbClr val="F78E1E"/>
              </a:buClr>
              <a:defRPr>
                <a:latin typeface="Century Gothic" panose="020B0502020202020204" pitchFamily="34" charset="0"/>
              </a:defRPr>
            </a:lvl3pPr>
            <a:lvl4pPr>
              <a:buClr>
                <a:srgbClr val="F78E1E"/>
              </a:buClr>
              <a:defRPr>
                <a:latin typeface="Century Gothic" panose="020B0502020202020204" pitchFamily="34" charset="0"/>
              </a:defRPr>
            </a:lvl4pPr>
            <a:lvl5pPr>
              <a:buClr>
                <a:srgbClr val="F78E1E"/>
              </a:buCl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4DC01D-941F-CD0B-89B7-433EED89B80A}"/>
              </a:ext>
            </a:extLst>
          </p:cNvPr>
          <p:cNvSpPr/>
          <p:nvPr userDrawn="1"/>
        </p:nvSpPr>
        <p:spPr>
          <a:xfrm>
            <a:off x="227190" y="0"/>
            <a:ext cx="122583" cy="6858000"/>
          </a:xfrm>
          <a:prstGeom prst="rect">
            <a:avLst/>
          </a:prstGeom>
          <a:solidFill>
            <a:srgbClr val="F78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005612-14AB-8481-EC84-9552AD6EBB47}"/>
              </a:ext>
            </a:extLst>
          </p:cNvPr>
          <p:cNvSpPr/>
          <p:nvPr userDrawn="1"/>
        </p:nvSpPr>
        <p:spPr>
          <a:xfrm>
            <a:off x="491406" y="0"/>
            <a:ext cx="122583" cy="6858000"/>
          </a:xfrm>
          <a:prstGeom prst="rect">
            <a:avLst/>
          </a:prstGeom>
          <a:solidFill>
            <a:srgbClr val="0C98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204EC7-1FDB-8113-6B2A-61F47CA5128D}"/>
              </a:ext>
            </a:extLst>
          </p:cNvPr>
          <p:cNvSpPr/>
          <p:nvPr userDrawn="1"/>
        </p:nvSpPr>
        <p:spPr>
          <a:xfrm>
            <a:off x="766013" y="0"/>
            <a:ext cx="122583" cy="6858000"/>
          </a:xfrm>
          <a:prstGeom prst="rect">
            <a:avLst/>
          </a:prstGeom>
          <a:solidFill>
            <a:srgbClr val="43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941E6AB-2A13-5017-9A79-6E40AD96F2C5}"/>
              </a:ext>
            </a:extLst>
          </p:cNvPr>
          <p:cNvSpPr/>
          <p:nvPr userDrawn="1"/>
        </p:nvSpPr>
        <p:spPr>
          <a:xfrm>
            <a:off x="-37026" y="0"/>
            <a:ext cx="122583" cy="6858000"/>
          </a:xfrm>
          <a:prstGeom prst="rect">
            <a:avLst/>
          </a:prstGeom>
          <a:solidFill>
            <a:srgbClr val="F8DF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72057AE-5D1B-A0E4-2C11-6DC92196F8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652" r="652"/>
          <a:stretch/>
        </p:blipFill>
        <p:spPr>
          <a:xfrm>
            <a:off x="10391259" y="4957445"/>
            <a:ext cx="1710198" cy="1606550"/>
          </a:xfrm>
          <a:prstGeom prst="rect">
            <a:avLst/>
          </a:prstGeom>
          <a:effectLst>
            <a:outerShdw blurRad="586590" dir="10800000" algn="r" rotWithShape="0">
              <a:prstClr val="black">
                <a:alpha val="96776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4803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D546C7A-0077-2A21-E824-909F1290A20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98D5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AD72DB-2A6B-5F57-A6BD-E425A2754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64165"/>
            <a:ext cx="10515600" cy="2852737"/>
          </a:xfrm>
        </p:spPr>
        <p:txBody>
          <a:bodyPr anchor="ctr"/>
          <a:lstStyle>
            <a:lvl1pPr algn="ctr">
              <a:defRPr sz="60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DACBB5-CC1B-27E6-E7CB-2D4991084F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643891"/>
            <a:ext cx="10515600" cy="730682"/>
          </a:xfrm>
        </p:spPr>
        <p:txBody>
          <a:bodyPr anchor="ctr"/>
          <a:lstStyle>
            <a:lvl1pPr marL="0" indent="0" algn="ctr">
              <a:buNone/>
              <a:defRPr sz="2400" b="1" i="0">
                <a:solidFill>
                  <a:srgbClr val="F8DF08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45D0F04C-C0D4-2AC4-6378-C103A380DF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58366" y="4790209"/>
            <a:ext cx="1875269" cy="173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1549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19F2CD0-89BB-DDE5-DB2C-B0676816F7C5}"/>
              </a:ext>
            </a:extLst>
          </p:cNvPr>
          <p:cNvSpPr/>
          <p:nvPr userDrawn="1"/>
        </p:nvSpPr>
        <p:spPr>
          <a:xfrm>
            <a:off x="1040620" y="0"/>
            <a:ext cx="9350639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961EDF-2C92-49BE-D929-66F5627EC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525" y="365125"/>
            <a:ext cx="9124837" cy="1325563"/>
          </a:xfrm>
        </p:spPr>
        <p:txBody>
          <a:bodyPr/>
          <a:lstStyle>
            <a:lvl1pPr>
              <a:defRPr b="1" i="0">
                <a:solidFill>
                  <a:srgbClr val="0C98D5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6B103-4608-4AA7-5B09-19D17A0D7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525" y="1825625"/>
            <a:ext cx="9124837" cy="4667250"/>
          </a:xfrm>
        </p:spPr>
        <p:txBody>
          <a:bodyPr anchor="ctr"/>
          <a:lstStyle>
            <a:lvl1pPr>
              <a:buClr>
                <a:srgbClr val="F78E1E"/>
              </a:buClr>
              <a:defRPr>
                <a:latin typeface="Century Gothic" panose="020B0502020202020204" pitchFamily="34" charset="0"/>
              </a:defRPr>
            </a:lvl1pPr>
            <a:lvl2pPr>
              <a:buClr>
                <a:srgbClr val="F78E1E"/>
              </a:buClr>
              <a:defRPr>
                <a:latin typeface="Century Gothic" panose="020B0502020202020204" pitchFamily="34" charset="0"/>
              </a:defRPr>
            </a:lvl2pPr>
            <a:lvl3pPr>
              <a:buClr>
                <a:srgbClr val="F78E1E"/>
              </a:buClr>
              <a:defRPr>
                <a:latin typeface="Century Gothic" panose="020B0502020202020204" pitchFamily="34" charset="0"/>
              </a:defRPr>
            </a:lvl3pPr>
            <a:lvl4pPr>
              <a:buClr>
                <a:srgbClr val="F78E1E"/>
              </a:buClr>
              <a:defRPr>
                <a:latin typeface="Century Gothic" panose="020B0502020202020204" pitchFamily="34" charset="0"/>
              </a:defRPr>
            </a:lvl4pPr>
            <a:lvl5pPr>
              <a:buClr>
                <a:srgbClr val="F78E1E"/>
              </a:buCl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4DC01D-941F-CD0B-89B7-433EED89B80A}"/>
              </a:ext>
            </a:extLst>
          </p:cNvPr>
          <p:cNvSpPr/>
          <p:nvPr userDrawn="1"/>
        </p:nvSpPr>
        <p:spPr>
          <a:xfrm>
            <a:off x="227190" y="0"/>
            <a:ext cx="122583" cy="6858000"/>
          </a:xfrm>
          <a:prstGeom prst="rect">
            <a:avLst/>
          </a:prstGeom>
          <a:solidFill>
            <a:srgbClr val="F78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005612-14AB-8481-EC84-9552AD6EBB47}"/>
              </a:ext>
            </a:extLst>
          </p:cNvPr>
          <p:cNvSpPr/>
          <p:nvPr userDrawn="1"/>
        </p:nvSpPr>
        <p:spPr>
          <a:xfrm>
            <a:off x="491406" y="0"/>
            <a:ext cx="122583" cy="6858000"/>
          </a:xfrm>
          <a:prstGeom prst="rect">
            <a:avLst/>
          </a:prstGeom>
          <a:solidFill>
            <a:srgbClr val="0C98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204EC7-1FDB-8113-6B2A-61F47CA5128D}"/>
              </a:ext>
            </a:extLst>
          </p:cNvPr>
          <p:cNvSpPr/>
          <p:nvPr userDrawn="1"/>
        </p:nvSpPr>
        <p:spPr>
          <a:xfrm>
            <a:off x="766013" y="0"/>
            <a:ext cx="122583" cy="6858000"/>
          </a:xfrm>
          <a:prstGeom prst="rect">
            <a:avLst/>
          </a:prstGeom>
          <a:solidFill>
            <a:srgbClr val="43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941E6AB-2A13-5017-9A79-6E40AD96F2C5}"/>
              </a:ext>
            </a:extLst>
          </p:cNvPr>
          <p:cNvSpPr/>
          <p:nvPr userDrawn="1"/>
        </p:nvSpPr>
        <p:spPr>
          <a:xfrm>
            <a:off x="-37026" y="0"/>
            <a:ext cx="122583" cy="6858000"/>
          </a:xfrm>
          <a:prstGeom prst="rect">
            <a:avLst/>
          </a:prstGeom>
          <a:solidFill>
            <a:srgbClr val="F8DF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72057AE-5D1B-A0E4-2C11-6DC92196F8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262" t="12562" r="9581" b="14893"/>
          <a:stretch/>
        </p:blipFill>
        <p:spPr>
          <a:xfrm>
            <a:off x="10389267" y="4904509"/>
            <a:ext cx="1802734" cy="165215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608187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rgbClr val="F78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619E40B-6476-601F-5A2B-2A3F476A0312}"/>
              </a:ext>
            </a:extLst>
          </p:cNvPr>
          <p:cNvSpPr/>
          <p:nvPr userDrawn="1"/>
        </p:nvSpPr>
        <p:spPr>
          <a:xfrm>
            <a:off x="-33323" y="0"/>
            <a:ext cx="87152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DEEBD3-5957-26B3-FDAA-1A8543DC7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620" y="365125"/>
            <a:ext cx="10313180" cy="1325563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1DF79-CF47-CDB2-CEF8-D70D420D6D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0620" y="1825625"/>
            <a:ext cx="4979180" cy="4351338"/>
          </a:xfrm>
        </p:spPr>
        <p:txBody>
          <a:bodyPr/>
          <a:lstStyle>
            <a:lvl1pPr>
              <a:buClr>
                <a:srgbClr val="F8DF08"/>
              </a:buClr>
              <a:defRPr b="0" i="0">
                <a:latin typeface="Century Gothic" panose="020B0502020202020204" pitchFamily="34" charset="0"/>
              </a:defRPr>
            </a:lvl1pPr>
            <a:lvl2pPr>
              <a:buClr>
                <a:srgbClr val="F8DF08"/>
              </a:buClr>
              <a:defRPr b="0" i="0">
                <a:latin typeface="Century Gothic" panose="020B0502020202020204" pitchFamily="34" charset="0"/>
              </a:defRPr>
            </a:lvl2pPr>
            <a:lvl3pPr>
              <a:buClr>
                <a:srgbClr val="F8DF08"/>
              </a:buClr>
              <a:defRPr b="0" i="0">
                <a:latin typeface="Century Gothic" panose="020B0502020202020204" pitchFamily="34" charset="0"/>
              </a:defRPr>
            </a:lvl3pPr>
            <a:lvl4pPr>
              <a:buClr>
                <a:srgbClr val="F8DF08"/>
              </a:buClr>
              <a:defRPr b="0" i="0">
                <a:latin typeface="Century Gothic" panose="020B0502020202020204" pitchFamily="34" charset="0"/>
              </a:defRPr>
            </a:lvl4pPr>
            <a:lvl5pPr>
              <a:buClr>
                <a:srgbClr val="F8DF08"/>
              </a:buClr>
              <a:defRPr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088AE2-D1E4-9DF4-0C4A-2A2D35AC5C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457200" indent="-457200">
              <a:buClr>
                <a:srgbClr val="F8DF08"/>
              </a:buClr>
              <a:buFont typeface="Arial" panose="020B0604020202020204" pitchFamily="34" charset="0"/>
              <a:buChar char="•"/>
              <a:defRPr b="0" i="0">
                <a:latin typeface="Century Gothic" panose="020B0502020202020204" pitchFamily="34" charset="0"/>
              </a:defRPr>
            </a:lvl1pPr>
            <a:lvl2pPr marL="800100" indent="-342900">
              <a:buClr>
                <a:srgbClr val="F8DF08"/>
              </a:buClr>
              <a:buFont typeface="Arial" panose="020B0604020202020204" pitchFamily="34" charset="0"/>
              <a:buChar char="•"/>
              <a:defRPr b="0" i="0">
                <a:latin typeface="Century Gothic" panose="020B0502020202020204" pitchFamily="34" charset="0"/>
              </a:defRPr>
            </a:lvl2pPr>
            <a:lvl3pPr marL="1257300" indent="-342900">
              <a:buClr>
                <a:srgbClr val="F8DF08"/>
              </a:buClr>
              <a:buFont typeface="Arial" panose="020B0604020202020204" pitchFamily="34" charset="0"/>
              <a:buChar char="•"/>
              <a:defRPr b="0" i="0">
                <a:latin typeface="Century Gothic" panose="020B0502020202020204" pitchFamily="34" charset="0"/>
              </a:defRPr>
            </a:lvl3pPr>
            <a:lvl4pPr marL="1657350" indent="-285750">
              <a:buClr>
                <a:srgbClr val="F8DF08"/>
              </a:buClr>
              <a:buFont typeface="Arial" panose="020B0604020202020204" pitchFamily="34" charset="0"/>
              <a:buChar char="•"/>
              <a:defRPr b="0" i="0">
                <a:latin typeface="Century Gothic" panose="020B0502020202020204" pitchFamily="34" charset="0"/>
              </a:defRPr>
            </a:lvl4pPr>
            <a:lvl5pPr>
              <a:buClr>
                <a:srgbClr val="F78E1E"/>
              </a:buClr>
              <a:defRPr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D2CBBA-9A6F-BC20-1109-897E3C1752A6}"/>
              </a:ext>
            </a:extLst>
          </p:cNvPr>
          <p:cNvSpPr/>
          <p:nvPr userDrawn="1"/>
        </p:nvSpPr>
        <p:spPr>
          <a:xfrm>
            <a:off x="227190" y="0"/>
            <a:ext cx="122583" cy="6858000"/>
          </a:xfrm>
          <a:prstGeom prst="rect">
            <a:avLst/>
          </a:prstGeom>
          <a:solidFill>
            <a:srgbClr val="F78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DE7815-C79A-D8FC-9482-7BFA04D18BB1}"/>
              </a:ext>
            </a:extLst>
          </p:cNvPr>
          <p:cNvSpPr/>
          <p:nvPr userDrawn="1"/>
        </p:nvSpPr>
        <p:spPr>
          <a:xfrm>
            <a:off x="491406" y="0"/>
            <a:ext cx="122583" cy="6858000"/>
          </a:xfrm>
          <a:prstGeom prst="rect">
            <a:avLst/>
          </a:prstGeom>
          <a:solidFill>
            <a:srgbClr val="0C98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A92532-3B15-F3E5-2312-E3B90E91FC6C}"/>
              </a:ext>
            </a:extLst>
          </p:cNvPr>
          <p:cNvSpPr/>
          <p:nvPr userDrawn="1"/>
        </p:nvSpPr>
        <p:spPr>
          <a:xfrm>
            <a:off x="766013" y="0"/>
            <a:ext cx="122583" cy="6858000"/>
          </a:xfrm>
          <a:prstGeom prst="rect">
            <a:avLst/>
          </a:prstGeom>
          <a:solidFill>
            <a:srgbClr val="43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FBA36D-FED3-85F0-908C-921AA25479C0}"/>
              </a:ext>
            </a:extLst>
          </p:cNvPr>
          <p:cNvSpPr/>
          <p:nvPr userDrawn="1"/>
        </p:nvSpPr>
        <p:spPr>
          <a:xfrm>
            <a:off x="-37026" y="0"/>
            <a:ext cx="122583" cy="6858000"/>
          </a:xfrm>
          <a:prstGeom prst="rect">
            <a:avLst/>
          </a:prstGeom>
          <a:solidFill>
            <a:srgbClr val="F8DF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F60BD53-BDB1-2DFF-489C-93AF1DD13F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652" r="652"/>
          <a:stretch/>
        </p:blipFill>
        <p:spPr>
          <a:xfrm>
            <a:off x="10391259" y="4957445"/>
            <a:ext cx="1710198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4180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0C98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32D47-DA26-CC44-416F-14A20959F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390" y="365125"/>
            <a:ext cx="10200409" cy="1325563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AA7A8E-C415-0FF8-3B00-061DC60FA055}"/>
              </a:ext>
            </a:extLst>
          </p:cNvPr>
          <p:cNvSpPr/>
          <p:nvPr userDrawn="1"/>
        </p:nvSpPr>
        <p:spPr>
          <a:xfrm>
            <a:off x="-33323" y="0"/>
            <a:ext cx="87152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18BC99-72D9-7AAD-2F25-63E1135B9ACE}"/>
              </a:ext>
            </a:extLst>
          </p:cNvPr>
          <p:cNvSpPr/>
          <p:nvPr userDrawn="1"/>
        </p:nvSpPr>
        <p:spPr>
          <a:xfrm>
            <a:off x="227190" y="0"/>
            <a:ext cx="122583" cy="6858000"/>
          </a:xfrm>
          <a:prstGeom prst="rect">
            <a:avLst/>
          </a:prstGeom>
          <a:solidFill>
            <a:srgbClr val="F78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F5CF49-20BF-FD3C-8EBA-6AD0AA227CE0}"/>
              </a:ext>
            </a:extLst>
          </p:cNvPr>
          <p:cNvSpPr/>
          <p:nvPr userDrawn="1"/>
        </p:nvSpPr>
        <p:spPr>
          <a:xfrm>
            <a:off x="491406" y="0"/>
            <a:ext cx="122583" cy="6858000"/>
          </a:xfrm>
          <a:prstGeom prst="rect">
            <a:avLst/>
          </a:prstGeom>
          <a:solidFill>
            <a:srgbClr val="0C98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C0EE14-3D70-388C-AB03-56768FD031D3}"/>
              </a:ext>
            </a:extLst>
          </p:cNvPr>
          <p:cNvSpPr/>
          <p:nvPr userDrawn="1"/>
        </p:nvSpPr>
        <p:spPr>
          <a:xfrm>
            <a:off x="766013" y="0"/>
            <a:ext cx="122583" cy="6858000"/>
          </a:xfrm>
          <a:prstGeom prst="rect">
            <a:avLst/>
          </a:prstGeom>
          <a:solidFill>
            <a:srgbClr val="43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A7667C-A79B-1E21-024E-DEACB6C2C04B}"/>
              </a:ext>
            </a:extLst>
          </p:cNvPr>
          <p:cNvSpPr/>
          <p:nvPr userDrawn="1"/>
        </p:nvSpPr>
        <p:spPr>
          <a:xfrm>
            <a:off x="-37026" y="0"/>
            <a:ext cx="122583" cy="6858000"/>
          </a:xfrm>
          <a:prstGeom prst="rect">
            <a:avLst/>
          </a:prstGeom>
          <a:solidFill>
            <a:srgbClr val="F8DF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45A0CF7-2F22-A2AF-E711-D794BAAB07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652" r="652"/>
          <a:stretch/>
        </p:blipFill>
        <p:spPr>
          <a:xfrm>
            <a:off x="10391259" y="4957445"/>
            <a:ext cx="1710198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640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F4B09-EB03-4B66-8E4B-761E94D33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E6FB36-8768-4A3A-8786-70814E373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013487-2343-4F2E-B61D-8CE0C0457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7698-90F6-4832-8184-E825BA49AD98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6A7538-5813-4960-8308-46FD808E5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C6D2FD-83A2-48C3-935A-1BC96410A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9291-6EE0-4211-86FE-4351C6279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194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8413A92-D82C-05C6-2F4D-D54301AA6CC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98D5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4B682E-1F24-F2FC-8C1E-E0CF9C7B042D}"/>
              </a:ext>
            </a:extLst>
          </p:cNvPr>
          <p:cNvSpPr/>
          <p:nvPr userDrawn="1"/>
        </p:nvSpPr>
        <p:spPr>
          <a:xfrm>
            <a:off x="264216" y="0"/>
            <a:ext cx="122583" cy="6858000"/>
          </a:xfrm>
          <a:prstGeom prst="rect">
            <a:avLst/>
          </a:prstGeom>
          <a:solidFill>
            <a:srgbClr val="F78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95F7DD-1378-3BB2-C506-755CDC1253A1}"/>
              </a:ext>
            </a:extLst>
          </p:cNvPr>
          <p:cNvSpPr/>
          <p:nvPr userDrawn="1"/>
        </p:nvSpPr>
        <p:spPr>
          <a:xfrm>
            <a:off x="528432" y="0"/>
            <a:ext cx="122583" cy="6858000"/>
          </a:xfrm>
          <a:prstGeom prst="rect">
            <a:avLst/>
          </a:prstGeom>
          <a:solidFill>
            <a:srgbClr val="0C98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A6F485-0165-6F59-39BE-AD719F7B959B}"/>
              </a:ext>
            </a:extLst>
          </p:cNvPr>
          <p:cNvSpPr/>
          <p:nvPr userDrawn="1"/>
        </p:nvSpPr>
        <p:spPr>
          <a:xfrm>
            <a:off x="803039" y="0"/>
            <a:ext cx="122583" cy="6858000"/>
          </a:xfrm>
          <a:prstGeom prst="rect">
            <a:avLst/>
          </a:prstGeom>
          <a:solidFill>
            <a:srgbClr val="43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33ED16-4C17-5CA1-05A3-70D2832CAD42}"/>
              </a:ext>
            </a:extLst>
          </p:cNvPr>
          <p:cNvSpPr/>
          <p:nvPr userDrawn="1"/>
        </p:nvSpPr>
        <p:spPr>
          <a:xfrm>
            <a:off x="0" y="0"/>
            <a:ext cx="122583" cy="6858000"/>
          </a:xfrm>
          <a:prstGeom prst="rect">
            <a:avLst/>
          </a:prstGeom>
          <a:solidFill>
            <a:srgbClr val="F8DF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CDC921-AE4D-DCD4-AB5D-E151E2F2CB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652" r="652"/>
          <a:stretch/>
        </p:blipFill>
        <p:spPr>
          <a:xfrm>
            <a:off x="10591800" y="5267415"/>
            <a:ext cx="1335984" cy="1255016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77980DDE-513C-5CE6-605D-4293E1FAE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518" y="365125"/>
            <a:ext cx="10117282" cy="1325563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3A3EA8B-A115-AC46-FD09-0E67D9085B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36663" y="1911350"/>
            <a:ext cx="10152062" cy="4187825"/>
          </a:xfrm>
        </p:spPr>
        <p:txBody>
          <a:bodyPr/>
          <a:lstStyle>
            <a:lvl1pPr>
              <a:buClr>
                <a:srgbClr val="F8DF08"/>
              </a:buClr>
              <a:defRPr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buClr>
                <a:srgbClr val="F8DF08"/>
              </a:buClr>
              <a:defRPr b="0" i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>
              <a:buClr>
                <a:srgbClr val="F8DF08"/>
              </a:buClr>
              <a:defRPr b="0" i="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>
              <a:buClr>
                <a:srgbClr val="F8DF08"/>
              </a:buClr>
              <a:defRPr b="0" i="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>
              <a:buClr>
                <a:srgbClr val="F8DF08"/>
              </a:buClr>
              <a:defRPr b="0" i="0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68581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55295-5B83-EE7C-2DA9-3A850D38F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2D2F3D-BBD8-E08F-29D7-AB125B40E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4A2136-8A2D-54E8-FE06-4A6431C3E6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A353FB-DB7F-6B4E-9447-CB39CF54A4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D3A300-BB16-3BD4-0A74-2A7BFBDA0A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641234-F68B-32C2-3689-8F8A60F1F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17E88-55EA-EC46-B310-64931E11B87C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FFC804-0B1C-A8CE-1AA0-2B9F7F9DD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C22924-B934-1203-C8F5-A8CB393A4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5C893-9C6F-B647-835D-F00A337F2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5242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74B7E-EDD1-38EB-6C96-BE195B7BF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9125E-26AC-4488-1CB8-8D6F0DF19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65B272-E2CC-C8AA-08D5-4B1B860BE2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FAD73B-33DF-4B3D-DF4D-D3254DAD0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17E88-55EA-EC46-B310-64931E11B87C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861039-A516-C5C8-C9C7-9E507B564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621C35-700A-7D3A-17A0-7B0B3A0A5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5C893-9C6F-B647-835D-F00A337F2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947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24ACF-31B5-E4E6-1E4E-DB45E89FE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370315-1028-8F3F-46A8-5D4D9F267D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58CF65-CD56-4039-CA1D-79C40F27E4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3843BF-F6B2-10AE-AF03-6C9068DF1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17E88-55EA-EC46-B310-64931E11B87C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F7A4F5-9760-8E44-85C6-78E89C401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2B5EA9-8732-50F2-E72A-8E181B5FA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5C893-9C6F-B647-835D-F00A337F2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2422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F825-693F-E0FD-7994-A05577084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965C83-C8AB-8A51-2599-C7D1D2C6DC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A5BC93-9E6E-A2E9-97FC-01A4E3F2C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17E88-55EA-EC46-B310-64931E11B87C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E83C6-1ED9-A83B-C46B-DC15CA8EB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33374-C129-870D-8049-065B68BC6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5C893-9C6F-B647-835D-F00A337F2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2444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5A42E2-E896-0EE3-74E5-4D492657AD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5E5DE1-476C-3C11-5220-C8F31F7A13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3253C3-986C-6139-9E78-E06D69493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17E88-55EA-EC46-B310-64931E11B87C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73DE80-50E4-D4F2-4B49-DAF343130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ED805-CC40-10B6-D9D5-7C7800328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5C893-9C6F-B647-835D-F00A337F2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3128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F864C-44C4-4000-952D-01F31BFB3F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392E06-C914-467E-9D4F-BD763EDA2D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EFBAF-82E9-49AD-B2CF-7D154E024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D8006A-94B1-44F7-972D-56767EDE3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7BFAB-D84B-45E1-A0BD-2516AC14F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0500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37C72-B132-4BF2-BA6F-D4477A4C85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3E68D2-2359-457E-BCAE-C2027EE2D9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5E0AD-6264-454D-9A0D-F2C11582B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7698-90F6-4832-8184-E825BA49AD98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C1C2F-4381-4F25-812B-78B26115F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3A7131-0DE6-424A-A8BC-32FD2577D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9291-6EE0-4211-86FE-4351C6279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6342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CDAD2-0C5A-4626-8AEC-F7E88E62C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43402-3C18-463E-A248-E5671C051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26D605-5B9D-445E-8DBF-020BE6E82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7698-90F6-4832-8184-E825BA49AD98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8BFD1-91E8-4A1E-BDFF-C71B8A76C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84130-0DE2-400F-BBFC-E3F2E8589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9291-6EE0-4211-86FE-4351C6279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142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F4B09-EB03-4B66-8E4B-761E94D33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E6FB36-8768-4A3A-8786-70814E373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013487-2343-4F2E-B61D-8CE0C0457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7698-90F6-4832-8184-E825BA49AD98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6A7538-5813-4960-8308-46FD808E5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C6D2FD-83A2-48C3-935A-1BC96410A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9291-6EE0-4211-86FE-4351C6279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926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5328A-4076-4809-A700-1A1ED52B2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C0D85-BC1E-4B03-B5B4-054D5AEBB3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D16770-B5EF-4B43-99AE-1572826E7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53C39A-6501-4A1A-8B8A-92CD6F6B0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7698-90F6-4832-8184-E825BA49AD98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F4E2C4-FEF5-4552-9B7E-1CC27150C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B79156-945E-459A-AFAB-9DBB22F8E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9291-6EE0-4211-86FE-4351C6279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873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5328A-4076-4809-A700-1A1ED52B2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C0D85-BC1E-4B03-B5B4-054D5AEBB3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D16770-B5EF-4B43-99AE-1572826E7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53C39A-6501-4A1A-8B8A-92CD6F6B0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7698-90F6-4832-8184-E825BA49AD98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F4E2C4-FEF5-4552-9B7E-1CC27150C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B79156-945E-459A-AFAB-9DBB22F8E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9291-6EE0-4211-86FE-4351C6279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317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213A5-EE10-433F-893A-815A402BC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9E5B1F-2BF4-43E1-A822-4C390AD294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69DACA-4E53-4504-AD10-4CD7BA9D1C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781AD8-922E-48F6-815D-22642355A0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1B1991-7501-462E-9CE9-C08CC01B20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B5D983-D934-47A2-8021-9924EFECF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7698-90F6-4832-8184-E825BA49AD98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7099E5-9846-49DB-9083-11B07738A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902FBB-150B-4986-8779-D66987A79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9291-6EE0-4211-86FE-4351C6279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5039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E1A47-CFDF-4864-A98B-BCD0894A5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26E6FA-6CE4-4D86-9491-774272FC0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7698-90F6-4832-8184-E825BA49AD98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5E4F4C-C6BC-4050-A6E4-4DE72C253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3B47B9-B85F-4BE3-93FE-EB723187A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9291-6EE0-4211-86FE-4351C6279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1468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B201D6-3E97-4C5A-8B7D-20D6621EC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7698-90F6-4832-8184-E825BA49AD98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32112E-3920-49DC-BCCC-51C654981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3AE634-6450-4F41-B3FA-03DED501D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9291-6EE0-4211-86FE-4351C6279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950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5A150-B876-4AF7-942D-7A7D51817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43CF4-EF6C-4E90-ACFD-058C74F01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B48721-9F4C-4704-A2A3-382CE441A3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E64B04-979A-417A-AED3-D977FEA8D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7698-90F6-4832-8184-E825BA49AD98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0B5EBB-7F54-4C3A-A0B3-FA372BBBA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6754AE-C9C1-4C32-8248-A895FA948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9291-6EE0-4211-86FE-4351C6279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8504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6078A-6895-4659-A665-2316A595B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7C939A-01AC-4B34-A771-F2AACE9270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576501-0094-4D98-AB84-5F4B4975D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1DEEF4-5D82-450B-8D53-696A2A98D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7698-90F6-4832-8184-E825BA49AD98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0E8564-D8E4-4050-8E60-09EAC2CA1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91F40D-1651-4B91-BBBE-CB3D65733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9291-6EE0-4211-86FE-4351C6279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7668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F72E8-2DB0-4FC6-ACFC-BF78EC2D2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326FFE-CB4A-47EF-BAE4-B41551394A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5B356-56FE-4644-802A-7D121B777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7698-90F6-4832-8184-E825BA49AD98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555762-034D-4FF9-B3DF-E26EFBDF3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C7806-6EFB-4F58-8B98-5B4DB9ECA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9291-6EE0-4211-86FE-4351C6279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4421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4364E7-B55A-4A88-B326-9AA630D4CC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BC4563-AB2E-449E-BD8C-FAB28DF48D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11C8E6-4C95-4C78-8A3B-666A772CD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7698-90F6-4832-8184-E825BA49AD98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50ACE5-E4C6-4BC9-BD11-5F30916C1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56EC6-8844-49E9-8D12-ED0ED4E46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9291-6EE0-4211-86FE-4351C6279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82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213A5-EE10-433F-893A-815A402BC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9E5B1F-2BF4-43E1-A822-4C390AD294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69DACA-4E53-4504-AD10-4CD7BA9D1C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781AD8-922E-48F6-815D-22642355A0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1B1991-7501-462E-9CE9-C08CC01B20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B5D983-D934-47A2-8021-9924EFECF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7698-90F6-4832-8184-E825BA49AD98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7099E5-9846-49DB-9083-11B07738A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902FBB-150B-4986-8779-D66987A79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9291-6EE0-4211-86FE-4351C6279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65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E1A47-CFDF-4864-A98B-BCD0894A5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26E6FA-6CE4-4D86-9491-774272FC0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7698-90F6-4832-8184-E825BA49AD98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5E4F4C-C6BC-4050-A6E4-4DE72C253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3B47B9-B85F-4BE3-93FE-EB723187A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9291-6EE0-4211-86FE-4351C6279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668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B201D6-3E97-4C5A-8B7D-20D6621EC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7698-90F6-4832-8184-E825BA49AD98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32112E-3920-49DC-BCCC-51C654981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3AE634-6450-4F41-B3FA-03DED501D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9291-6EE0-4211-86FE-4351C6279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23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5A150-B876-4AF7-942D-7A7D51817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43CF4-EF6C-4E90-ACFD-058C74F01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B48721-9F4C-4704-A2A3-382CE441A3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E64B04-979A-417A-AED3-D977FEA8D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7698-90F6-4832-8184-E825BA49AD98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0B5EBB-7F54-4C3A-A0B3-FA372BBBA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6754AE-C9C1-4C32-8248-A895FA948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9291-6EE0-4211-86FE-4351C6279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784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6078A-6895-4659-A665-2316A595B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7C939A-01AC-4B34-A771-F2AACE9270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576501-0094-4D98-AB84-5F4B4975D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1DEEF4-5D82-450B-8D53-696A2A98D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7698-90F6-4832-8184-E825BA49AD98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0E8564-D8E4-4050-8E60-09EAC2CA1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91F40D-1651-4B91-BBBE-CB3D65733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9291-6EE0-4211-86FE-4351C6279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611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8EE806-85CD-4DBE-8010-8A3C65734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4D68A8-744C-4E5F-AF6C-89DC15DF2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C7C910-5CC6-40A8-A2E6-9849B8C167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77698-90F6-4832-8184-E825BA49AD98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46F025-9165-48A0-9F0B-136D5CBFFD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BADF2A-B644-4070-BF48-A81C8A6021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9291-6EE0-4211-86FE-4351C6279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5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B4DEC5-62AD-29E6-75C6-6A5A4218F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AE9ADA-7CDD-3F59-6665-2B64AE776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76D039-7CB2-89C8-640A-F4B9CE9869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77698-90F6-4832-8184-E825BA49AD98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AFF467-54CE-3244-E1CB-3756E52D26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05CB5-8A5C-D1A6-A525-B04743BF19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9291-6EE0-4211-86FE-4351C6279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8083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ECAC85-EFD8-D93A-6EE5-B7C8EB0E0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27D910-76FC-2C54-60F1-467088C33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102E33-032F-C5F2-616C-CD59BD4263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17E88-55EA-EC46-B310-64931E11B87C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09F42-52DA-5691-1505-031AEF358A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95AAB-4B77-4153-AF14-9FB71109FF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5C893-9C6F-B647-835D-F00A337F2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862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3445CA-54C1-4DDE-A216-DD2414E3F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06395A-6879-4E93-B24E-067F88AC1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0FF5B-A6A6-4F0F-AA5D-3F0F69A43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A1498-92C7-4E4B-8045-C9195F453964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98FAA-76CC-42EF-8BE0-466A41BBAB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9FF02-6890-4E10-B958-1097AD32C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EDF93-2BFD-41CA-ABC7-B039102F3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604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8EE806-85CD-4DBE-8010-8A3C65734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4D68A8-744C-4E5F-AF6C-89DC15DF2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C7C910-5CC6-40A8-A2E6-9849B8C167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77698-90F6-4832-8184-E825BA49AD98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46F025-9165-48A0-9F0B-136D5CBFFD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BADF2A-B644-4070-BF48-A81C8A6021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9291-6EE0-4211-86FE-4351C6279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0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25.png"/><Relationship Id="rId4" Type="http://schemas.openxmlformats.org/officeDocument/2006/relationships/image" Target="../media/image1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-5vRcg030bQ" TargetMode="External"/><Relationship Id="rId3" Type="http://schemas.openxmlformats.org/officeDocument/2006/relationships/image" Target="../media/image19.jpeg"/><Relationship Id="rId7" Type="http://schemas.openxmlformats.org/officeDocument/2006/relationships/hyperlink" Target="https://www.nbrc.org/cmp-answers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8.png"/><Relationship Id="rId11" Type="http://schemas.openxmlformats.org/officeDocument/2006/relationships/image" Target="../media/image29.png"/><Relationship Id="rId5" Type="http://schemas.openxmlformats.org/officeDocument/2006/relationships/image" Target="../media/image27.png"/><Relationship Id="rId10" Type="http://schemas.openxmlformats.org/officeDocument/2006/relationships/hyperlink" Target="https://www.nbrc.org/resources/#faqs" TargetMode="External"/><Relationship Id="rId4" Type="http://schemas.openxmlformats.org/officeDocument/2006/relationships/image" Target="../media/image17.png"/><Relationship Id="rId9" Type="http://schemas.openxmlformats.org/officeDocument/2006/relationships/hyperlink" Target="mailto:cmpsupport@nbrc.org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8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1.png"/><Relationship Id="rId7" Type="http://schemas.openxmlformats.org/officeDocument/2006/relationships/image" Target="../media/image32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microsoft.com/office/2007/relationships/hdphoto" Target="../media/hdphoto1.wdp"/><Relationship Id="rId10" Type="http://schemas.openxmlformats.org/officeDocument/2006/relationships/image" Target="../media/image35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51DF4CE-CBA6-5363-EE70-002F12118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553" y="152579"/>
            <a:ext cx="8226902" cy="2051276"/>
          </a:xfrm>
        </p:spPr>
        <p:txBody>
          <a:bodyPr/>
          <a:lstStyle/>
          <a:p>
            <a:r>
              <a:rPr lang="en-US">
                <a:latin typeface="Century Gothic"/>
              </a:rPr>
              <a:t>The Jimmy Young Program</a:t>
            </a:r>
            <a:endParaRPr lang="en-US"/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BC73AC6E-34B7-4B96-C92D-F3710C65DD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682" y="6093031"/>
            <a:ext cx="2767582" cy="636543"/>
          </a:xfrm>
          <a:prstGeom prst="rect">
            <a:avLst/>
          </a:prstGeom>
        </p:spPr>
      </p:pic>
      <p:pic>
        <p:nvPicPr>
          <p:cNvPr id="6" name="Picture 5" descr="A picture containing suit, human face, clothing, smile&#10;&#10;Description automatically generated">
            <a:extLst>
              <a:ext uri="{FF2B5EF4-FFF2-40B4-BE49-F238E27FC236}">
                <a16:creationId xmlns:a16="http://schemas.microsoft.com/office/drawing/2014/main" id="{945C338E-65E6-3745-1930-932F856C24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8094" y="1833271"/>
            <a:ext cx="9973064" cy="332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56123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9164BB-8755-42D3-72AB-ED8E5CA7A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12" y="54881"/>
            <a:ext cx="11118543" cy="549275"/>
          </a:xfrm>
        </p:spPr>
        <p:txBody>
          <a:bodyPr>
            <a:noAutofit/>
          </a:bodyPr>
          <a:lstStyle/>
          <a:p>
            <a:r>
              <a:rPr lang="en-US" sz="4000" b="1">
                <a:latin typeface="Corbel" panose="020B0503020204020204" pitchFamily="34" charset="0"/>
              </a:rPr>
              <a:t>Example 2 - Levels and expectations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3AB51832-9862-FBAB-5920-0FCD90C1DE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3308632"/>
              </p:ext>
            </p:extLst>
          </p:nvPr>
        </p:nvGraphicFramePr>
        <p:xfrm>
          <a:off x="2756523" y="712272"/>
          <a:ext cx="9435477" cy="61440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0117">
                  <a:extLst>
                    <a:ext uri="{9D8B030D-6E8A-4147-A177-3AD203B41FA5}">
                      <a16:colId xmlns:a16="http://schemas.microsoft.com/office/drawing/2014/main" val="1362610175"/>
                    </a:ext>
                  </a:extLst>
                </a:gridCol>
                <a:gridCol w="4067680">
                  <a:extLst>
                    <a:ext uri="{9D8B030D-6E8A-4147-A177-3AD203B41FA5}">
                      <a16:colId xmlns:a16="http://schemas.microsoft.com/office/drawing/2014/main" val="2335864269"/>
                    </a:ext>
                  </a:extLst>
                </a:gridCol>
                <a:gridCol w="4067680">
                  <a:extLst>
                    <a:ext uri="{9D8B030D-6E8A-4147-A177-3AD203B41FA5}">
                      <a16:colId xmlns:a16="http://schemas.microsoft.com/office/drawing/2014/main" val="4041834775"/>
                    </a:ext>
                  </a:extLst>
                </a:gridCol>
              </a:tblGrid>
              <a:tr h="1849497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orbel" panose="020B0503020204020204" pitchFamily="34" charset="0"/>
                        </a:rPr>
                        <a:t>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latin typeface="Corbel" panose="020B0503020204020204" pitchFamily="34" charset="0"/>
                        </a:rPr>
                        <a:t>Master’s degree, leadership+5 years, Bachelor’s degree+10 years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latin typeface="Corbel" panose="020B0503020204020204" pitchFamily="34" charset="0"/>
                        </a:rPr>
                        <a:t>30 CEUs</a:t>
                      </a:r>
                    </a:p>
                    <a:p>
                      <a:endParaRPr lang="en-US" sz="160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latin typeface="Corbel" panose="020B0503020204020204" pitchFamily="34" charset="0"/>
                        </a:rPr>
                        <a:t>Leadership activity X5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latin typeface="Corbel" panose="020B0503020204020204" pitchFamily="34" charset="0"/>
                        </a:rPr>
                        <a:t>Education or others X4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latin typeface="Corbel" panose="020B0503020204020204" pitchFamily="34" charset="0"/>
                        </a:rPr>
                        <a:t>QI activity X4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latin typeface="Corbel" panose="020B0503020204020204" pitchFamily="34" charset="0"/>
                        </a:rPr>
                        <a:t>Community serviced-12 hours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latin typeface="Corbel" panose="020B0503020204020204" pitchFamily="34" charset="0"/>
                        </a:rPr>
                        <a:t>Clinical practice – research, innovation, evidence-based practice X4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609329"/>
                  </a:ext>
                </a:extLst>
              </a:tr>
              <a:tr h="1598718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orbel" panose="020B0503020204020204" pitchFamily="34" charset="0"/>
                        </a:rPr>
                        <a:t>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latin typeface="Corbel" panose="020B0503020204020204" pitchFamily="34" charset="0"/>
                        </a:rPr>
                        <a:t>Adds professional membership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latin typeface="Corbel" panose="020B0503020204020204" pitchFamily="34" charset="0"/>
                        </a:rPr>
                        <a:t>Bachelor’s degree, leadership+5 years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latin typeface="Corbel" panose="020B0503020204020204" pitchFamily="34" charset="0"/>
                        </a:rPr>
                        <a:t>30 CEUs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>
                        <a:latin typeface="Corbel" panose="020B0503020204020204" pitchFamily="34" charset="0"/>
                      </a:endParaRPr>
                    </a:p>
                    <a:p>
                      <a:endParaRPr lang="en-US" sz="160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latin typeface="Corbel" panose="020B0503020204020204" pitchFamily="34" charset="0"/>
                        </a:rPr>
                        <a:t>Leadership activity X4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latin typeface="Corbel" panose="020B0503020204020204" pitchFamily="34" charset="0"/>
                        </a:rPr>
                        <a:t>Education of others X4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latin typeface="Corbel" panose="020B0503020204020204" pitchFamily="34" charset="0"/>
                        </a:rPr>
                        <a:t>QI activity X3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latin typeface="Corbel" panose="020B0503020204020204" pitchFamily="34" charset="0"/>
                        </a:rPr>
                        <a:t>Community service-9 hours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latin typeface="Corbel" panose="020B0503020204020204" pitchFamily="34" charset="0"/>
                        </a:rPr>
                        <a:t>Clinical practice – research, innovation, evidence-based practice X3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717940"/>
                  </a:ext>
                </a:extLst>
              </a:tr>
              <a:tr h="1347938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orbel" panose="020B0503020204020204" pitchFamily="34" charset="0"/>
                        </a:rPr>
                        <a:t>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latin typeface="Corbel" panose="020B0503020204020204" pitchFamily="34" charset="0"/>
                        </a:rPr>
                        <a:t>Adds national professional certification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latin typeface="Corbel" panose="020B0503020204020204" pitchFamily="34" charset="0"/>
                        </a:rPr>
                        <a:t>Bachelor’s degree, leadership+3 years, or Associates+5 years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latin typeface="Corbel" panose="020B0503020204020204" pitchFamily="34" charset="0"/>
                        </a:rPr>
                        <a:t>25 CEUs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latin typeface="Corbel" panose="020B0503020204020204" pitchFamily="34" charset="0"/>
                        </a:rPr>
                        <a:t>Leadership activity X3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latin typeface="Corbel" panose="020B0503020204020204" pitchFamily="34" charset="0"/>
                        </a:rPr>
                        <a:t>Education of others X3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latin typeface="Corbel" panose="020B0503020204020204" pitchFamily="34" charset="0"/>
                        </a:rPr>
                        <a:t>QI activity X2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5773423"/>
                  </a:ext>
                </a:extLst>
              </a:tr>
              <a:tr h="1347938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orbel" panose="020B0503020204020204" pitchFamily="34" charset="0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latin typeface="Corbel" panose="020B0503020204020204" pitchFamily="34" charset="0"/>
                        </a:rPr>
                        <a:t>Completes local requirements for at least one year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latin typeface="Corbel" panose="020B0503020204020204" pitchFamily="34" charset="0"/>
                        </a:rPr>
                        <a:t>Acquires license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latin typeface="Corbel" panose="020B0503020204020204" pitchFamily="34" charset="0"/>
                        </a:rPr>
                        <a:t>20 CEUs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latin typeface="Corbel" panose="020B0503020204020204" pitchFamily="34" charset="0"/>
                        </a:rPr>
                        <a:t>Leadership activity X1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latin typeface="Corbel" panose="020B0503020204020204" pitchFamily="34" charset="0"/>
                        </a:rPr>
                        <a:t>Education of others X1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latin typeface="Corbel" panose="020B0503020204020204" pitchFamily="34" charset="0"/>
                        </a:rPr>
                        <a:t>QI activity X1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4531247"/>
                  </a:ext>
                </a:extLst>
              </a:tr>
            </a:tbl>
          </a:graphicData>
        </a:graphic>
      </p:graphicFrame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3AA2D4E-6895-4356-A1ED-FE116CBA0B2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89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139661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79548B83-7D3E-4A3F-9CCC-960C9374E23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89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DE5A03-FB99-BD20-3AFB-903F6BE137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929" y="0"/>
            <a:ext cx="982919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543B37-F5AC-4709-A843-75DDF5D14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2357" y="108926"/>
            <a:ext cx="8822987" cy="1237644"/>
          </a:xfrm>
        </p:spPr>
        <p:txBody>
          <a:bodyPr>
            <a:normAutofit/>
          </a:bodyPr>
          <a:lstStyle/>
          <a:p>
            <a:r>
              <a:rPr lang="en-US" sz="4000">
                <a:latin typeface="Corbel" panose="020B0503020204020204" pitchFamily="34" charset="0"/>
              </a:rPr>
              <a:t>Example 2 – Recognized achievements in </a:t>
            </a:r>
            <a:r>
              <a:rPr lang="en-US" sz="4000" b="1">
                <a:latin typeface="Corbel" panose="020B0503020204020204" pitchFamily="34" charset="0"/>
              </a:rPr>
              <a:t>leadership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ABE0787-0BDB-451F-B478-CFF966B2C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1566" y="1967884"/>
            <a:ext cx="3897185" cy="4524991"/>
          </a:xfrm>
        </p:spPr>
        <p:txBody>
          <a:bodyPr>
            <a:normAutofit/>
          </a:bodyPr>
          <a:lstStyle/>
          <a:p>
            <a:r>
              <a:rPr lang="en-US" sz="1800">
                <a:latin typeface="Corbel" panose="020B0503020204020204" pitchFamily="34" charset="0"/>
              </a:rPr>
              <a:t>Earn a hospital award or recognition.</a:t>
            </a:r>
          </a:p>
          <a:p>
            <a:r>
              <a:rPr lang="en-US" sz="1800">
                <a:latin typeface="Corbel" panose="020B0503020204020204" pitchFamily="34" charset="0"/>
              </a:rPr>
              <a:t>Participate in interviews of new potential new hires.</a:t>
            </a:r>
          </a:p>
          <a:p>
            <a:r>
              <a:rPr lang="en-US" sz="1800">
                <a:latin typeface="Corbel" panose="020B0503020204020204" pitchFamily="34" charset="0"/>
              </a:rPr>
              <a:t>Coordinate the journal club.</a:t>
            </a:r>
          </a:p>
          <a:p>
            <a:r>
              <a:rPr lang="en-US" sz="1800">
                <a:latin typeface="Corbel" panose="020B0503020204020204" pitchFamily="34" charset="0"/>
              </a:rPr>
              <a:t>Participate in the planning of a conference – local, regional, or national</a:t>
            </a:r>
          </a:p>
          <a:p>
            <a:r>
              <a:rPr lang="en-US" sz="1800">
                <a:latin typeface="Corbel" panose="020B0503020204020204" pitchFamily="34" charset="0"/>
              </a:rPr>
              <a:t>Hold an office in a professional organization.</a:t>
            </a:r>
          </a:p>
          <a:p>
            <a:r>
              <a:rPr lang="en-US" sz="1800">
                <a:latin typeface="Corbel" panose="020B0503020204020204" pitchFamily="34" charset="0"/>
              </a:rPr>
              <a:t>Participate in a hospital committee – unit, division, special interest, organization-wide.</a:t>
            </a:r>
          </a:p>
        </p:txBody>
      </p:sp>
      <p:sp>
        <p:nvSpPr>
          <p:cNvPr id="4" name="Content Placeholder 12">
            <a:extLst>
              <a:ext uri="{FF2B5EF4-FFF2-40B4-BE49-F238E27FC236}">
                <a16:creationId xmlns:a16="http://schemas.microsoft.com/office/drawing/2014/main" id="{D503945C-E1EA-C0B6-1552-61B32F75FBA2}"/>
              </a:ext>
            </a:extLst>
          </p:cNvPr>
          <p:cNvSpPr txBox="1">
            <a:spLocks/>
          </p:cNvSpPr>
          <p:nvPr/>
        </p:nvSpPr>
        <p:spPr>
          <a:xfrm>
            <a:off x="7441841" y="1965397"/>
            <a:ext cx="3897185" cy="4524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>
                <a:latin typeface="Corbel" panose="020B0503020204020204" pitchFamily="34" charset="0"/>
              </a:rPr>
              <a:t>Participate in initiates – wellness, error prevention, safety.</a:t>
            </a:r>
          </a:p>
          <a:p>
            <a:r>
              <a:rPr lang="en-US" sz="1800">
                <a:latin typeface="Corbel" panose="020B0503020204020204" pitchFamily="34" charset="0"/>
              </a:rPr>
              <a:t>Maintain a department newsletter.</a:t>
            </a:r>
          </a:p>
          <a:p>
            <a:r>
              <a:rPr lang="en-US" sz="1800">
                <a:latin typeface="Corbel" panose="020B0503020204020204" pitchFamily="34" charset="0"/>
              </a:rPr>
              <a:t>Represent the hospital in a community organization.</a:t>
            </a:r>
          </a:p>
          <a:p>
            <a:r>
              <a:rPr lang="en-US" sz="1800">
                <a:latin typeface="Corbel" panose="020B0503020204020204" pitchFamily="34" charset="0"/>
              </a:rPr>
              <a:t>Represent the profession at open-house, career fair, health fair.</a:t>
            </a:r>
          </a:p>
          <a:p>
            <a:r>
              <a:rPr lang="en-US" sz="1800">
                <a:latin typeface="Corbel" panose="020B0503020204020204" pitchFamily="34" charset="0"/>
              </a:rPr>
              <a:t>Mentor newer employees.</a:t>
            </a:r>
          </a:p>
        </p:txBody>
      </p:sp>
    </p:spTree>
    <p:extLst>
      <p:ext uri="{BB962C8B-B14F-4D97-AF65-F5344CB8AC3E}">
        <p14:creationId xmlns:p14="http://schemas.microsoft.com/office/powerpoint/2010/main" val="133178577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90ADE5-56E4-1B5B-4FA8-538B161F3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2234" y="0"/>
            <a:ext cx="9859766" cy="6858000"/>
          </a:xfrm>
          <a:prstGeom prst="rect">
            <a:avLst/>
          </a:prstGeom>
        </p:spPr>
      </p:pic>
      <p:pic>
        <p:nvPicPr>
          <p:cNvPr id="5" name="Content Placeholder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DC0EF8D1-CAD1-4C80-B8CA-F816F904083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7F42A56-EDE8-E96A-3D44-6990D2150650}"/>
              </a:ext>
            </a:extLst>
          </p:cNvPr>
          <p:cNvSpPr txBox="1">
            <a:spLocks/>
          </p:cNvSpPr>
          <p:nvPr/>
        </p:nvSpPr>
        <p:spPr>
          <a:xfrm>
            <a:off x="2647454" y="341489"/>
            <a:ext cx="8822987" cy="10636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latin typeface="Corbel" panose="020B0503020204020204" pitchFamily="34" charset="0"/>
              </a:rPr>
              <a:t>Example 2 – Recognized achievements in the </a:t>
            </a:r>
            <a:r>
              <a:rPr lang="en-US" sz="4000" b="1">
                <a:latin typeface="Corbel" panose="020B0503020204020204" pitchFamily="34" charset="0"/>
              </a:rPr>
              <a:t>education-of-others</a:t>
            </a:r>
            <a:endParaRPr lang="en-US" sz="4000">
              <a:latin typeface="Corbel" panose="020B0503020204020204" pitchFamily="34" charset="0"/>
            </a:endParaRPr>
          </a:p>
        </p:txBody>
      </p:sp>
      <p:sp>
        <p:nvSpPr>
          <p:cNvPr id="7" name="Content Placeholder 12">
            <a:extLst>
              <a:ext uri="{FF2B5EF4-FFF2-40B4-BE49-F238E27FC236}">
                <a16:creationId xmlns:a16="http://schemas.microsoft.com/office/drawing/2014/main" id="{6654954D-DC29-FFB6-2DA9-04E662A9D120}"/>
              </a:ext>
            </a:extLst>
          </p:cNvPr>
          <p:cNvSpPr txBox="1">
            <a:spLocks/>
          </p:cNvSpPr>
          <p:nvPr/>
        </p:nvSpPr>
        <p:spPr>
          <a:xfrm>
            <a:off x="2801566" y="1746607"/>
            <a:ext cx="3660880" cy="4489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>
                <a:latin typeface="Corbel" panose="020B0503020204020204" pitchFamily="34" charset="0"/>
              </a:rPr>
              <a:t>Act as a super-user.</a:t>
            </a:r>
          </a:p>
          <a:p>
            <a:r>
              <a:rPr lang="en-US" sz="1800">
                <a:latin typeface="Corbel" panose="020B0503020204020204" pitchFamily="34" charset="0"/>
              </a:rPr>
              <a:t>Precept new employees.</a:t>
            </a:r>
          </a:p>
          <a:p>
            <a:r>
              <a:rPr lang="en-US" sz="1800">
                <a:latin typeface="Corbel" panose="020B0503020204020204" pitchFamily="34" charset="0"/>
              </a:rPr>
              <a:t>Supervise students or colleagues.</a:t>
            </a:r>
          </a:p>
          <a:p>
            <a:r>
              <a:rPr lang="en-US" sz="1800">
                <a:latin typeface="Corbel" panose="020B0503020204020204" pitchFamily="34" charset="0"/>
              </a:rPr>
              <a:t>Implement a department competency assessment verification method.</a:t>
            </a:r>
          </a:p>
          <a:p>
            <a:r>
              <a:rPr lang="en-US" sz="1800">
                <a:latin typeface="Corbel" panose="020B0503020204020204" pitchFamily="34" charset="0"/>
              </a:rPr>
              <a:t>Instruct at a national course.</a:t>
            </a:r>
          </a:p>
          <a:p>
            <a:r>
              <a:rPr lang="en-US" sz="1800">
                <a:latin typeface="Corbel" panose="020B0503020204020204" pitchFamily="34" charset="0"/>
              </a:rPr>
              <a:t>Present an article at journal club.</a:t>
            </a:r>
          </a:p>
        </p:txBody>
      </p:sp>
      <p:sp>
        <p:nvSpPr>
          <p:cNvPr id="8" name="Content Placeholder 12">
            <a:extLst>
              <a:ext uri="{FF2B5EF4-FFF2-40B4-BE49-F238E27FC236}">
                <a16:creationId xmlns:a16="http://schemas.microsoft.com/office/drawing/2014/main" id="{3B40F5F4-C3E1-F8A9-2F19-C30F39A74438}"/>
              </a:ext>
            </a:extLst>
          </p:cNvPr>
          <p:cNvSpPr txBox="1">
            <a:spLocks/>
          </p:cNvSpPr>
          <p:nvPr/>
        </p:nvSpPr>
        <p:spPr>
          <a:xfrm>
            <a:off x="7559994" y="1746605"/>
            <a:ext cx="3660880" cy="44898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>
                <a:latin typeface="Corbel" panose="020B0503020204020204" pitchFamily="34" charset="0"/>
              </a:rPr>
              <a:t>Provide community-based education.</a:t>
            </a:r>
          </a:p>
          <a:p>
            <a:r>
              <a:rPr lang="en-US" sz="1800">
                <a:latin typeface="Corbel" panose="020B0503020204020204" pitchFamily="34" charset="0"/>
              </a:rPr>
              <a:t>Present during a department update, class, or meeting.</a:t>
            </a:r>
          </a:p>
          <a:p>
            <a:r>
              <a:rPr lang="en-US" sz="1800">
                <a:latin typeface="Corbel" panose="020B0503020204020204" pitchFamily="34" charset="0"/>
              </a:rPr>
              <a:t>Present at a higher education institution.</a:t>
            </a:r>
          </a:p>
          <a:p>
            <a:r>
              <a:rPr lang="en-US" sz="1800">
                <a:latin typeface="Corbel" panose="020B0503020204020204" pitchFamily="34" charset="0"/>
              </a:rPr>
              <a:t>Present a poster or presentation at a conference – local, regional, national.</a:t>
            </a:r>
          </a:p>
          <a:p>
            <a:r>
              <a:rPr lang="en-US" sz="1800">
                <a:latin typeface="Corbel" panose="020B0503020204020204" pitchFamily="34" charset="0"/>
              </a:rPr>
              <a:t>Develop an informational brochure for patient, family, or staff.</a:t>
            </a:r>
          </a:p>
          <a:p>
            <a:r>
              <a:rPr lang="en-US" sz="1800">
                <a:latin typeface="Corbel" panose="020B0503020204020204" pitchFamily="34" charset="0"/>
              </a:rPr>
              <a:t>Author an article.</a:t>
            </a:r>
          </a:p>
        </p:txBody>
      </p:sp>
    </p:spTree>
    <p:extLst>
      <p:ext uri="{BB962C8B-B14F-4D97-AF65-F5344CB8AC3E}">
        <p14:creationId xmlns:p14="http://schemas.microsoft.com/office/powerpoint/2010/main" val="1190986558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79548B83-7D3E-4A3F-9CCC-960C9374E23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89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20F6E6-28E1-5C0D-F944-A5D4C59C67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8671" y="0"/>
            <a:ext cx="986332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543B37-F5AC-4709-A843-75DDF5D14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1566" y="365125"/>
            <a:ext cx="8822987" cy="1237644"/>
          </a:xfrm>
        </p:spPr>
        <p:txBody>
          <a:bodyPr>
            <a:normAutofit/>
          </a:bodyPr>
          <a:lstStyle/>
          <a:p>
            <a:r>
              <a:rPr lang="en-US" sz="4000">
                <a:latin typeface="Corbel" panose="020B0503020204020204" pitchFamily="34" charset="0"/>
              </a:rPr>
              <a:t>Example 2 – Recognized achievements in </a:t>
            </a:r>
            <a:r>
              <a:rPr lang="en-US" sz="4000" b="1">
                <a:latin typeface="Corbel" panose="020B0503020204020204" pitchFamily="34" charset="0"/>
              </a:rPr>
              <a:t>community service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ABE0787-0BDB-451F-B478-CFF966B2C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1566" y="1967884"/>
            <a:ext cx="5520501" cy="4524991"/>
          </a:xfrm>
        </p:spPr>
        <p:txBody>
          <a:bodyPr>
            <a:normAutofit/>
          </a:bodyPr>
          <a:lstStyle/>
          <a:p>
            <a:r>
              <a:rPr lang="en-US" sz="1800">
                <a:latin typeface="Corbel" panose="020B0503020204020204" pitchFamily="34" charset="0"/>
              </a:rPr>
              <a:t>Volunteer time to philanthropic events.</a:t>
            </a:r>
          </a:p>
          <a:p>
            <a:r>
              <a:rPr lang="en-US" sz="1800">
                <a:latin typeface="Corbel" panose="020B0503020204020204" pitchFamily="34" charset="0"/>
              </a:rPr>
              <a:t>Volunteer time to children’s clubs or organizations.</a:t>
            </a:r>
          </a:p>
          <a:p>
            <a:r>
              <a:rPr lang="en-US" sz="1800">
                <a:latin typeface="Corbel" panose="020B0503020204020204" pitchFamily="34" charset="0"/>
              </a:rPr>
              <a:t>Serve on a school PTO or similar volunteer activity.</a:t>
            </a:r>
          </a:p>
          <a:p>
            <a:r>
              <a:rPr lang="en-US" sz="1800">
                <a:latin typeface="Corbel" panose="020B0503020204020204" pitchFamily="34" charset="0"/>
              </a:rPr>
              <a:t>Lead a Neighborhood association.</a:t>
            </a:r>
          </a:p>
          <a:p>
            <a:r>
              <a:rPr lang="en-US" sz="1800">
                <a:latin typeface="Corbel" panose="020B0503020204020204" pitchFamily="34" charset="0"/>
              </a:rPr>
              <a:t>Volunteer time on a mission trip.</a:t>
            </a:r>
          </a:p>
          <a:p>
            <a:r>
              <a:rPr lang="en-US" sz="1800">
                <a:latin typeface="Corbel" panose="020B0503020204020204" pitchFamily="34" charset="0"/>
              </a:rPr>
              <a:t>Participate with community organizations – Salvation Army, church.</a:t>
            </a:r>
          </a:p>
        </p:txBody>
      </p:sp>
    </p:spTree>
    <p:extLst>
      <p:ext uri="{BB962C8B-B14F-4D97-AF65-F5344CB8AC3E}">
        <p14:creationId xmlns:p14="http://schemas.microsoft.com/office/powerpoint/2010/main" val="683259966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4" descr="Doctor writing on tablet with pen">
            <a:extLst>
              <a:ext uri="{FF2B5EF4-FFF2-40B4-BE49-F238E27FC236}">
                <a16:creationId xmlns:a16="http://schemas.microsoft.com/office/drawing/2014/main" id="{57AE4E5D-1D2E-07CB-2C4A-B1E528494DF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02212" y="0"/>
            <a:ext cx="9889788" cy="6858000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  <a:effectLst>
            <a:softEdge rad="635000"/>
          </a:effectLst>
        </p:spPr>
      </p:pic>
      <p:pic>
        <p:nvPicPr>
          <p:cNvPr id="5" name="Content Placeholder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DC0EF8D1-CAD1-4C80-B8CA-F816F904083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7F42A56-EDE8-E96A-3D44-6990D2150650}"/>
              </a:ext>
            </a:extLst>
          </p:cNvPr>
          <p:cNvSpPr txBox="1">
            <a:spLocks/>
          </p:cNvSpPr>
          <p:nvPr/>
        </p:nvSpPr>
        <p:spPr>
          <a:xfrm>
            <a:off x="2647454" y="341489"/>
            <a:ext cx="8822987" cy="10636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latin typeface="Corbel" panose="020B0503020204020204" pitchFamily="34" charset="0"/>
              </a:rPr>
              <a:t>Example 2 – Recognized achievements in </a:t>
            </a:r>
            <a:r>
              <a:rPr lang="en-US" sz="4000" b="1">
                <a:latin typeface="Corbel" panose="020B0503020204020204" pitchFamily="34" charset="0"/>
              </a:rPr>
              <a:t>quality improvement</a:t>
            </a:r>
            <a:endParaRPr lang="en-US" sz="4000">
              <a:latin typeface="Corbel" panose="020B0503020204020204" pitchFamily="34" charset="0"/>
            </a:endParaRPr>
          </a:p>
        </p:txBody>
      </p:sp>
      <p:sp>
        <p:nvSpPr>
          <p:cNvPr id="7" name="Content Placeholder 12">
            <a:extLst>
              <a:ext uri="{FF2B5EF4-FFF2-40B4-BE49-F238E27FC236}">
                <a16:creationId xmlns:a16="http://schemas.microsoft.com/office/drawing/2014/main" id="{6654954D-DC29-FFB6-2DA9-04E662A9D120}"/>
              </a:ext>
            </a:extLst>
          </p:cNvPr>
          <p:cNvSpPr txBox="1">
            <a:spLocks/>
          </p:cNvSpPr>
          <p:nvPr/>
        </p:nvSpPr>
        <p:spPr>
          <a:xfrm>
            <a:off x="2801566" y="1746607"/>
            <a:ext cx="3660880" cy="4489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>
                <a:latin typeface="Corbel" panose="020B0503020204020204" pitchFamily="34" charset="0"/>
              </a:rPr>
              <a:t>Participate in department quality initiative.</a:t>
            </a:r>
          </a:p>
          <a:p>
            <a:r>
              <a:rPr lang="en-US" sz="1800">
                <a:latin typeface="Corbel" panose="020B0503020204020204" pitchFamily="34" charset="0"/>
              </a:rPr>
              <a:t>Participate in quality data collection for a project directed by the department quality coordinator.</a:t>
            </a:r>
          </a:p>
          <a:p>
            <a:r>
              <a:rPr lang="en-US" sz="1800">
                <a:latin typeface="Corbel" panose="020B0503020204020204" pitchFamily="34" charset="0"/>
              </a:rPr>
              <a:t>Participate in QI team or committee.</a:t>
            </a:r>
          </a:p>
          <a:p>
            <a:r>
              <a:rPr lang="en-US" sz="1800">
                <a:latin typeface="Corbel" panose="020B0503020204020204" pitchFamily="34" charset="0"/>
              </a:rPr>
              <a:t>Present quality-related poster or presentation.</a:t>
            </a:r>
          </a:p>
          <a:p>
            <a:r>
              <a:rPr lang="en-US" sz="1800">
                <a:latin typeface="Corbel" panose="020B0503020204020204" pitchFamily="34" charset="0"/>
              </a:rPr>
              <a:t>Participate in a workshop for Lean System Daily Management or Lean Rapid Process Improvement.</a:t>
            </a:r>
          </a:p>
        </p:txBody>
      </p:sp>
      <p:sp>
        <p:nvSpPr>
          <p:cNvPr id="8" name="Content Placeholder 12">
            <a:extLst>
              <a:ext uri="{FF2B5EF4-FFF2-40B4-BE49-F238E27FC236}">
                <a16:creationId xmlns:a16="http://schemas.microsoft.com/office/drawing/2014/main" id="{3B40F5F4-C3E1-F8A9-2F19-C30F39A74438}"/>
              </a:ext>
            </a:extLst>
          </p:cNvPr>
          <p:cNvSpPr txBox="1">
            <a:spLocks/>
          </p:cNvSpPr>
          <p:nvPr/>
        </p:nvSpPr>
        <p:spPr>
          <a:xfrm>
            <a:off x="7559994" y="1746605"/>
            <a:ext cx="3660880" cy="44898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>
                <a:latin typeface="Corbel" panose="020B0503020204020204" pitchFamily="34" charset="0"/>
              </a:rPr>
              <a:t>Teach modules within an improvement academy course.</a:t>
            </a:r>
          </a:p>
          <a:p>
            <a:r>
              <a:rPr lang="en-US" sz="1800">
                <a:latin typeface="Corbel" panose="020B0503020204020204" pitchFamily="34" charset="0"/>
              </a:rPr>
              <a:t>Complete a huddle.</a:t>
            </a:r>
          </a:p>
          <a:p>
            <a:r>
              <a:rPr lang="en-US" sz="1800">
                <a:latin typeface="Corbel" panose="020B0503020204020204" pitchFamily="34" charset="0"/>
              </a:rPr>
              <a:t>Summarize an organizational management book.</a:t>
            </a:r>
          </a:p>
          <a:p>
            <a:r>
              <a:rPr lang="en-US" sz="1800">
                <a:latin typeface="Corbel" panose="020B0503020204020204" pitchFamily="34" charset="0"/>
              </a:rPr>
              <a:t>Author a peer-reviewed quality project.</a:t>
            </a:r>
          </a:p>
          <a:p>
            <a:r>
              <a:rPr lang="en-US" sz="1800">
                <a:latin typeface="Corbel" panose="020B0503020204020204" pitchFamily="34" charset="0"/>
              </a:rPr>
              <a:t>Act as a unit/department infection prevention and control advocate.</a:t>
            </a:r>
          </a:p>
        </p:txBody>
      </p:sp>
    </p:spTree>
    <p:extLst>
      <p:ext uri="{BB962C8B-B14F-4D97-AF65-F5344CB8AC3E}">
        <p14:creationId xmlns:p14="http://schemas.microsoft.com/office/powerpoint/2010/main" val="3768077848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79548B83-7D3E-4A3F-9CCC-960C9374E23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89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648994-D63D-5FE7-001C-5A546AC874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929" y="0"/>
            <a:ext cx="982919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543B37-F5AC-4709-A843-75DDF5D14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1566" y="365125"/>
            <a:ext cx="8822987" cy="892175"/>
          </a:xfrm>
        </p:spPr>
        <p:txBody>
          <a:bodyPr>
            <a:noAutofit/>
          </a:bodyPr>
          <a:lstStyle/>
          <a:p>
            <a:r>
              <a:rPr lang="en-US" sz="4000">
                <a:latin typeface="Corbel" panose="020B0503020204020204" pitchFamily="34" charset="0"/>
              </a:rPr>
              <a:t>Example 2 – Recognized achievements in </a:t>
            </a:r>
            <a:r>
              <a:rPr lang="en-US" sz="4000" b="1">
                <a:latin typeface="Corbel" panose="020B0503020204020204" pitchFamily="34" charset="0"/>
              </a:rPr>
              <a:t>clinical practice analytics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ABE0787-0BDB-451F-B478-CFF966B2C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1565" y="1673217"/>
            <a:ext cx="3630057" cy="4974160"/>
          </a:xfrm>
        </p:spPr>
        <p:txBody>
          <a:bodyPr>
            <a:normAutofit/>
          </a:bodyPr>
          <a:lstStyle/>
          <a:p>
            <a:r>
              <a:rPr lang="en-US" sz="1600">
                <a:latin typeface="Corbel" panose="020B0503020204020204" pitchFamily="34" charset="0"/>
              </a:rPr>
              <a:t>Integrate best practice evidence with clinical expertise and patient values.</a:t>
            </a:r>
          </a:p>
          <a:p>
            <a:r>
              <a:rPr lang="en-US" sz="1600">
                <a:latin typeface="Corbel" panose="020B0503020204020204" pitchFamily="34" charset="0"/>
              </a:rPr>
              <a:t>Revise a policy or procedure about clinical practice.</a:t>
            </a:r>
          </a:p>
          <a:p>
            <a:r>
              <a:rPr lang="en-US" sz="1600">
                <a:latin typeface="Corbel" panose="020B0503020204020204" pitchFamily="34" charset="0"/>
              </a:rPr>
              <a:t>Implement an educational plan that disseminates the care approach from literature or consensus.</a:t>
            </a:r>
          </a:p>
          <a:p>
            <a:r>
              <a:rPr lang="en-US" sz="1600">
                <a:latin typeface="Corbel" panose="020B0503020204020204" pitchFamily="34" charset="0"/>
              </a:rPr>
              <a:t>Present findings about evidence-based practice to service line personnel.</a:t>
            </a:r>
          </a:p>
          <a:p>
            <a:r>
              <a:rPr lang="en-US" sz="1600">
                <a:latin typeface="Corbel" panose="020B0503020204020204" pitchFamily="34" charset="0"/>
              </a:rPr>
              <a:t>Author an evidence-based practice manuscript in a peer-reviewed publication.</a:t>
            </a:r>
          </a:p>
          <a:p>
            <a:r>
              <a:rPr lang="en-US" sz="1600">
                <a:latin typeface="Corbel" panose="020B0503020204020204" pitchFamily="34" charset="0"/>
              </a:rPr>
              <a:t>Present evidence-based practice guidance in a poster or presentation at a conference – local, regional, national.</a:t>
            </a:r>
          </a:p>
          <a:p>
            <a:endParaRPr lang="en-US" sz="1600">
              <a:latin typeface="Corbel" panose="020B0503020204020204" pitchFamily="34" charset="0"/>
            </a:endParaRPr>
          </a:p>
        </p:txBody>
      </p:sp>
      <p:sp>
        <p:nvSpPr>
          <p:cNvPr id="4" name="Content Placeholder 12">
            <a:extLst>
              <a:ext uri="{FF2B5EF4-FFF2-40B4-BE49-F238E27FC236}">
                <a16:creationId xmlns:a16="http://schemas.microsoft.com/office/drawing/2014/main" id="{8C270BA1-CB56-9239-80AA-AAA1FEDD6B52}"/>
              </a:ext>
            </a:extLst>
          </p:cNvPr>
          <p:cNvSpPr txBox="1">
            <a:spLocks/>
          </p:cNvSpPr>
          <p:nvPr/>
        </p:nvSpPr>
        <p:spPr>
          <a:xfrm>
            <a:off x="7114999" y="1659764"/>
            <a:ext cx="3630057" cy="4974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>
                <a:latin typeface="Corbel" panose="020B0503020204020204" pitchFamily="34" charset="0"/>
              </a:rPr>
              <a:t>Participate as a member of the evidence-based practice scholars' program.</a:t>
            </a:r>
          </a:p>
          <a:p>
            <a:r>
              <a:rPr lang="en-US" sz="1600">
                <a:latin typeface="Corbel" panose="020B0503020204020204" pitchFamily="34" charset="0"/>
              </a:rPr>
              <a:t>Contribute to updates as an item writer for a national examination.</a:t>
            </a:r>
          </a:p>
          <a:p>
            <a:r>
              <a:rPr lang="en-US" sz="1600">
                <a:latin typeface="Corbel" panose="020B0503020204020204" pitchFamily="34" charset="0"/>
              </a:rPr>
              <a:t>Edit a textbook in the professional discipline.</a:t>
            </a:r>
          </a:p>
          <a:p>
            <a:r>
              <a:rPr lang="en-US" sz="1600">
                <a:latin typeface="Corbel" panose="020B0503020204020204" pitchFamily="34" charset="0"/>
              </a:rPr>
              <a:t>Author a chapter in a discipline’s textbook.</a:t>
            </a:r>
          </a:p>
          <a:p>
            <a:r>
              <a:rPr lang="en-US" sz="1600">
                <a:latin typeface="Corbel" panose="020B0503020204020204" pitchFamily="34" charset="0"/>
              </a:rPr>
              <a:t>Presents a clinical practice assessment to staff.</a:t>
            </a:r>
          </a:p>
          <a:p>
            <a:r>
              <a:rPr lang="en-US" sz="1600">
                <a:latin typeface="Corbel" panose="020B0503020204020204" pitchFamily="34" charset="0"/>
              </a:rPr>
              <a:t>Attain a higher, or specialty, certification.</a:t>
            </a:r>
          </a:p>
          <a:p>
            <a:r>
              <a:rPr lang="en-US" sz="1600">
                <a:latin typeface="Corbel" panose="020B0503020204020204" pitchFamily="34" charset="0"/>
              </a:rPr>
              <a:t>Apply an advanced competency or technique to 10 patients.</a:t>
            </a:r>
          </a:p>
          <a:p>
            <a:r>
              <a:rPr lang="en-US" sz="1600">
                <a:latin typeface="Corbel" panose="020B0503020204020204" pitchFamily="34" charset="0"/>
              </a:rPr>
              <a:t>Implement a new test, instrument, or method.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600">
              <a:latin typeface="Corbel" panose="020B0503020204020204" pitchFamily="34" charset="0"/>
            </a:endParaRPr>
          </a:p>
          <a:p>
            <a:endParaRPr lang="en-US" sz="160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61070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rdiogram">
            <a:extLst>
              <a:ext uri="{FF2B5EF4-FFF2-40B4-BE49-F238E27FC236}">
                <a16:creationId xmlns:a16="http://schemas.microsoft.com/office/drawing/2014/main" id="{9336FDF0-D2DE-A47D-D322-F0446C3EB9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1960" y="0"/>
            <a:ext cx="9870038" cy="6858000"/>
          </a:xfrm>
          <a:prstGeom prst="rect">
            <a:avLst/>
          </a:prstGeom>
        </p:spPr>
      </p:pic>
      <p:pic>
        <p:nvPicPr>
          <p:cNvPr id="5" name="Content Placeholder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DC0EF8D1-CAD1-4C80-B8CA-F816F904083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1142F6D-332A-B679-4C63-D3EA1A06C5DB}"/>
              </a:ext>
            </a:extLst>
          </p:cNvPr>
          <p:cNvSpPr txBox="1">
            <a:spLocks/>
          </p:cNvSpPr>
          <p:nvPr/>
        </p:nvSpPr>
        <p:spPr>
          <a:xfrm>
            <a:off x="2801566" y="365125"/>
            <a:ext cx="8822987" cy="892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latin typeface="Corbel" panose="020B0503020204020204" pitchFamily="34" charset="0"/>
              </a:rPr>
              <a:t>Example 2 – Recognized achievements in </a:t>
            </a:r>
            <a:r>
              <a:rPr lang="en-US" sz="4000" b="1">
                <a:latin typeface="Corbel" panose="020B0503020204020204" pitchFamily="34" charset="0"/>
              </a:rPr>
              <a:t>research</a:t>
            </a:r>
          </a:p>
        </p:txBody>
      </p:sp>
      <p:sp>
        <p:nvSpPr>
          <p:cNvPr id="7" name="Content Placeholder 12">
            <a:extLst>
              <a:ext uri="{FF2B5EF4-FFF2-40B4-BE49-F238E27FC236}">
                <a16:creationId xmlns:a16="http://schemas.microsoft.com/office/drawing/2014/main" id="{C8813E45-28E3-FA28-A0F5-0129E6EF6DF5}"/>
              </a:ext>
            </a:extLst>
          </p:cNvPr>
          <p:cNvSpPr txBox="1">
            <a:spLocks/>
          </p:cNvSpPr>
          <p:nvPr/>
        </p:nvSpPr>
        <p:spPr>
          <a:xfrm>
            <a:off x="2801565" y="1601298"/>
            <a:ext cx="4143765" cy="4563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>
                <a:latin typeface="Corbel" panose="020B0503020204020204" pitchFamily="34" charset="0"/>
              </a:rPr>
              <a:t>Author a research protocol approved by the IRB.</a:t>
            </a:r>
          </a:p>
          <a:p>
            <a:r>
              <a:rPr lang="en-US" sz="1800">
                <a:latin typeface="Corbel" panose="020B0503020204020204" pitchFamily="34" charset="0"/>
              </a:rPr>
              <a:t>Author the background section of a research protocol submitted to the IRB.</a:t>
            </a:r>
          </a:p>
          <a:p>
            <a:r>
              <a:rPr lang="en-US" sz="1800">
                <a:latin typeface="Corbel" panose="020B0503020204020204" pitchFamily="34" charset="0"/>
              </a:rPr>
              <a:t>Serve as the principle investigator or sub-investigator for an active protocol approved by the IRB.</a:t>
            </a:r>
          </a:p>
          <a:p>
            <a:r>
              <a:rPr lang="en-US" sz="1800">
                <a:latin typeface="Corbel" panose="020B0503020204020204" pitchFamily="34" charset="0"/>
              </a:rPr>
              <a:t>Collect study data from the charts of at least 35 patients within a one-year time frame.</a:t>
            </a:r>
          </a:p>
          <a:p>
            <a:r>
              <a:rPr lang="en-US" sz="1800">
                <a:latin typeface="Corbel" panose="020B0503020204020204" pitchFamily="34" charset="0"/>
              </a:rPr>
              <a:t>Enroll subjects who have consented for a research study.</a:t>
            </a:r>
          </a:p>
        </p:txBody>
      </p:sp>
      <p:sp>
        <p:nvSpPr>
          <p:cNvPr id="8" name="Content Placeholder 12">
            <a:extLst>
              <a:ext uri="{FF2B5EF4-FFF2-40B4-BE49-F238E27FC236}">
                <a16:creationId xmlns:a16="http://schemas.microsoft.com/office/drawing/2014/main" id="{C15F695E-2589-49AB-3585-F4E0567A793C}"/>
              </a:ext>
            </a:extLst>
          </p:cNvPr>
          <p:cNvSpPr txBox="1">
            <a:spLocks/>
          </p:cNvSpPr>
          <p:nvPr/>
        </p:nvSpPr>
        <p:spPr>
          <a:xfrm>
            <a:off x="7424935" y="1601298"/>
            <a:ext cx="4143765" cy="4244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>
                <a:latin typeface="Corbel" panose="020B0503020204020204" pitchFamily="34" charset="0"/>
              </a:rPr>
              <a:t>Analyze study data after the collection period is completed.</a:t>
            </a:r>
          </a:p>
          <a:p>
            <a:r>
              <a:rPr lang="en-US" sz="1800">
                <a:latin typeface="Corbel" panose="020B0503020204020204" pitchFamily="34" charset="0"/>
              </a:rPr>
              <a:t>Present results of research findings to patient care services, grand rounds, or a research symposium.</a:t>
            </a:r>
          </a:p>
          <a:p>
            <a:r>
              <a:rPr lang="en-US" sz="1800">
                <a:latin typeface="Corbel" panose="020B0503020204020204" pitchFamily="34" charset="0"/>
              </a:rPr>
              <a:t>Publish a research manuscript in a peer-reviewed publication.</a:t>
            </a:r>
          </a:p>
          <a:p>
            <a:r>
              <a:rPr lang="en-US" sz="1800">
                <a:latin typeface="Corbel" panose="020B0503020204020204" pitchFamily="34" charset="0"/>
              </a:rPr>
              <a:t>Present research findings in a poster or presentation at a conference – local, regional, national.</a:t>
            </a:r>
          </a:p>
          <a:p>
            <a:r>
              <a:rPr lang="en-US" sz="1800">
                <a:latin typeface="Corbel" panose="020B0503020204020204" pitchFamily="34" charset="0"/>
              </a:rPr>
              <a:t>Participate as a member of the IRB.</a:t>
            </a:r>
          </a:p>
          <a:p>
            <a:endParaRPr lang="en-US" sz="160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8779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9164BB-8755-42D3-72AB-ED8E5CA7A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12" y="54881"/>
            <a:ext cx="11118543" cy="549275"/>
          </a:xfrm>
        </p:spPr>
        <p:txBody>
          <a:bodyPr>
            <a:noAutofit/>
          </a:bodyPr>
          <a:lstStyle/>
          <a:p>
            <a:r>
              <a:rPr lang="en-US" sz="4000" b="1">
                <a:latin typeface="Corbel" panose="020B0503020204020204" pitchFamily="34" charset="0"/>
              </a:rPr>
              <a:t>Example 3 - Levels and expectations</a:t>
            </a:r>
          </a:p>
        </p:txBody>
      </p:sp>
      <p:graphicFrame>
        <p:nvGraphicFramePr>
          <p:cNvPr id="9" name="Table 3">
            <a:extLst>
              <a:ext uri="{FF2B5EF4-FFF2-40B4-BE49-F238E27FC236}">
                <a16:creationId xmlns:a16="http://schemas.microsoft.com/office/drawing/2014/main" id="{FC2FCB6B-5603-F3B2-FC69-2C569A5985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8793741"/>
              </p:ext>
            </p:extLst>
          </p:nvPr>
        </p:nvGraphicFramePr>
        <p:xfrm>
          <a:off x="2519310" y="744038"/>
          <a:ext cx="9669642" cy="61139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2382">
                  <a:extLst>
                    <a:ext uri="{9D8B030D-6E8A-4147-A177-3AD203B41FA5}">
                      <a16:colId xmlns:a16="http://schemas.microsoft.com/office/drawing/2014/main" val="1362610175"/>
                    </a:ext>
                  </a:extLst>
                </a:gridCol>
                <a:gridCol w="4168630">
                  <a:extLst>
                    <a:ext uri="{9D8B030D-6E8A-4147-A177-3AD203B41FA5}">
                      <a16:colId xmlns:a16="http://schemas.microsoft.com/office/drawing/2014/main" val="2335864269"/>
                    </a:ext>
                  </a:extLst>
                </a:gridCol>
                <a:gridCol w="4168630">
                  <a:extLst>
                    <a:ext uri="{9D8B030D-6E8A-4147-A177-3AD203B41FA5}">
                      <a16:colId xmlns:a16="http://schemas.microsoft.com/office/drawing/2014/main" val="4041834775"/>
                    </a:ext>
                  </a:extLst>
                </a:gridCol>
              </a:tblGrid>
              <a:tr h="1590875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orbel" panose="020B0503020204020204" pitchFamily="34" charset="0"/>
                        </a:rPr>
                        <a:t>Clinical Manager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latin typeface="Corbel" panose="020B0503020204020204" pitchFamily="34" charset="0"/>
                        </a:rPr>
                        <a:t>Paid by salary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latin typeface="Corbel" panose="020B0503020204020204" pitchFamily="34" charset="0"/>
                        </a:rPr>
                        <a:t>24/7 responsibilities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latin typeface="Corbel" panose="020B0503020204020204" pitchFamily="34" charset="0"/>
                        </a:rPr>
                        <a:t>Controls activities of one of four sections.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latin typeface="Corbel" panose="020B0503020204020204" pitchFamily="34" charset="0"/>
                        </a:rPr>
                        <a:t>Supervises staff, schedules, assignments, and daily operations.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latin typeface="Corbel" panose="020B0503020204020204" pitchFamily="34" charset="0"/>
                        </a:rPr>
                        <a:t>Responsible for equipment, procedures, and supplies.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latin typeface="Corbel" panose="020B0503020204020204" pitchFamily="34" charset="0"/>
                        </a:rPr>
                        <a:t>Monitors expenses and revenue plus care provided by staff.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latin typeface="Corbel" panose="020B0503020204020204" pitchFamily="34" charset="0"/>
                        </a:rPr>
                        <a:t>Acts as a liaison among departments, families, and medical staff.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609329"/>
                  </a:ext>
                </a:extLst>
              </a:tr>
              <a:tr h="1840424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orbel" panose="020B0503020204020204" pitchFamily="34" charset="0"/>
                        </a:rPr>
                        <a:t>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latin typeface="Corbel" panose="020B0503020204020204" pitchFamily="34" charset="0"/>
                        </a:rPr>
                        <a:t>Paid by the hour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latin typeface="Corbel" panose="020B0503020204020204" pitchFamily="34" charset="0"/>
                        </a:rPr>
                        <a:t>Provide leadership to optimize patient care while ensuring quality and safety.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latin typeface="Corbel" panose="020B0503020204020204" pitchFamily="34" charset="0"/>
                        </a:rPr>
                        <a:t>Provide training to increase skills and competencies of staff.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latin typeface="Corbel" panose="020B0503020204020204" pitchFamily="34" charset="0"/>
                        </a:rPr>
                        <a:t>Ensure communication among staff, physicians, and nurses.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latin typeface="Corbel" panose="020B0503020204020204" pitchFamily="34" charset="0"/>
                        </a:rPr>
                        <a:t>Assist with development of protocols and guidelines.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latin typeface="Corbel" panose="020B0503020204020204" pitchFamily="34" charset="0"/>
                        </a:rPr>
                        <a:t>Conducts staff performance evaluations.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latin typeface="Corbel" panose="020B0503020204020204" pitchFamily="34" charset="0"/>
                        </a:rPr>
                        <a:t>Leads committees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latin typeface="Corbel" panose="020B0503020204020204" pitchFamily="34" charset="0"/>
                        </a:rPr>
                        <a:t>Coordinates research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717940"/>
                  </a:ext>
                </a:extLst>
              </a:tr>
              <a:tr h="1341326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orbel" panose="020B0503020204020204" pitchFamily="34" charset="0"/>
                        </a:rPr>
                        <a:t>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latin typeface="Corbel" panose="020B0503020204020204" pitchFamily="34" charset="0"/>
                        </a:rPr>
                        <a:t>Paid by the hour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latin typeface="Corbel" panose="020B0503020204020204" pitchFamily="34" charset="0"/>
                        </a:rPr>
                        <a:t>Function as a clinical specialist in critical care of adults or neonates/pediatrics.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latin typeface="Corbel" panose="020B0503020204020204" pitchFamily="34" charset="0"/>
                        </a:rPr>
                        <a:t>Orient new employees and precept students.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latin typeface="Corbel" panose="020B0503020204020204" pitchFamily="34" charset="0"/>
                        </a:rPr>
                        <a:t>Provide charge therapist and critical care team leader duties.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latin typeface="Corbel" panose="020B0503020204020204" pitchFamily="34" charset="0"/>
                        </a:rPr>
                        <a:t>Serve on department committees.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latin typeface="Corbel" panose="020B0503020204020204" pitchFamily="34" charset="0"/>
                        </a:rPr>
                        <a:t>Bachelor’s degree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latin typeface="Corbel" panose="020B0503020204020204" pitchFamily="34" charset="0"/>
                        </a:rPr>
                        <a:t>RRT-ACCS or RRT-NPS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5773423"/>
                  </a:ext>
                </a:extLst>
              </a:tr>
              <a:tr h="1341326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orbel" panose="020B0503020204020204" pitchFamily="34" charset="0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latin typeface="Corbel" panose="020B0503020204020204" pitchFamily="34" charset="0"/>
                        </a:rPr>
                        <a:t>Paid by the hour.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>
                          <a:latin typeface="Corbel" panose="020B0503020204020204" pitchFamily="34" charset="0"/>
                        </a:rPr>
                        <a:t>Independently function in adult or pediatric/neonatal areas.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latin typeface="Corbel" panose="020B0503020204020204" pitchFamily="34" charset="0"/>
                        </a:rPr>
                        <a:t>Is a member of national professional association and state chapter.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latin typeface="Corbel" panose="020B0503020204020204" pitchFamily="34" charset="0"/>
                        </a:rPr>
                        <a:t>RRT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latin typeface="Corbel" panose="020B0503020204020204" pitchFamily="34" charset="0"/>
                        </a:rPr>
                        <a:t>State license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latin typeface="Corbel" panose="020B0503020204020204" pitchFamily="34" charset="0"/>
                        </a:rPr>
                        <a:t>Pass departmental competencies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latin typeface="Corbel" panose="020B0503020204020204" pitchFamily="34" charset="0"/>
                        </a:rPr>
                        <a:t>BLS  or PALS before start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latin typeface="Corbel" panose="020B0503020204020204" pitchFamily="34" charset="0"/>
                        </a:rPr>
                        <a:t>ACLS or NRP within 90 days of start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4531247"/>
                  </a:ext>
                </a:extLst>
              </a:tr>
            </a:tbl>
          </a:graphicData>
        </a:graphic>
      </p:graphicFrame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3AA2D4E-6895-4356-A1ED-FE116CBA0B2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89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811979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9164BB-8755-42D3-72AB-ED8E5CA7A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12" y="54881"/>
            <a:ext cx="11118543" cy="549275"/>
          </a:xfrm>
        </p:spPr>
        <p:txBody>
          <a:bodyPr>
            <a:noAutofit/>
          </a:bodyPr>
          <a:lstStyle/>
          <a:p>
            <a:r>
              <a:rPr lang="en-US" sz="4000" b="1">
                <a:latin typeface="Corbel" panose="020B0503020204020204" pitchFamily="34" charset="0"/>
              </a:rPr>
              <a:t>Example 4 - Titles and expectations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943E507D-2BD4-B8FB-5DFF-FE4137E355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0348546"/>
              </p:ext>
            </p:extLst>
          </p:nvPr>
        </p:nvGraphicFramePr>
        <p:xfrm>
          <a:off x="2522357" y="841323"/>
          <a:ext cx="9508681" cy="3432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28689">
                  <a:extLst>
                    <a:ext uri="{9D8B030D-6E8A-4147-A177-3AD203B41FA5}">
                      <a16:colId xmlns:a16="http://schemas.microsoft.com/office/drawing/2014/main" val="677564"/>
                    </a:ext>
                  </a:extLst>
                </a:gridCol>
                <a:gridCol w="3179992">
                  <a:extLst>
                    <a:ext uri="{9D8B030D-6E8A-4147-A177-3AD203B41FA5}">
                      <a16:colId xmlns:a16="http://schemas.microsoft.com/office/drawing/2014/main" val="3357443652"/>
                    </a:ext>
                  </a:extLst>
                </a:gridCol>
              </a:tblGrid>
              <a:tr h="4197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latin typeface="Corbel" panose="020B0503020204020204" pitchFamily="34" charset="0"/>
                        </a:rPr>
                        <a:t>GS 15 National Program Manager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orbel" panose="020B0503020204020204" pitchFamily="34" charset="0"/>
                        </a:rPr>
                        <a:t>Maintain license and RRT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736179"/>
                  </a:ext>
                </a:extLst>
              </a:tr>
              <a:tr h="4197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latin typeface="Corbel" panose="020B0503020204020204" pitchFamily="34" charset="0"/>
                        </a:rPr>
                        <a:t>GS 14 Chief of Respiratory Care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orbel" panose="020B0503020204020204" pitchFamily="34" charset="0"/>
                        </a:rPr>
                        <a:t>Maintain license and RRT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050772"/>
                  </a:ext>
                </a:extLst>
              </a:tr>
              <a:tr h="1345490">
                <a:tc>
                  <a:txBody>
                    <a:bodyPr/>
                    <a:lstStyle/>
                    <a:p>
                      <a:r>
                        <a:rPr lang="en-US">
                          <a:latin typeface="Corbel" panose="020B0503020204020204" pitchFamily="34" charset="0"/>
                        </a:rPr>
                        <a:t>GS 13 Assistant Chief of Respiratory Care or Program Manager including </a:t>
                      </a:r>
                      <a:r>
                        <a:rPr lang="en-US" b="1">
                          <a:latin typeface="Corbel" panose="020B0503020204020204" pitchFamily="34" charset="0"/>
                        </a:rPr>
                        <a:t>Advanced Practice Respiratory Care Practitioner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orbel" panose="020B0503020204020204" pitchFamily="34" charset="0"/>
                        </a:rPr>
                        <a:t>Maintain license and RRT, one year of GS 12 equivalent experience, </a:t>
                      </a:r>
                      <a:r>
                        <a:rPr lang="en-US" b="1">
                          <a:latin typeface="Corbel" panose="020B0503020204020204" pitchFamily="34" charset="0"/>
                        </a:rPr>
                        <a:t>demonstrated APRT KSAs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5856492"/>
                  </a:ext>
                </a:extLst>
              </a:tr>
              <a:tr h="413997">
                <a:tc>
                  <a:txBody>
                    <a:bodyPr/>
                    <a:lstStyle/>
                    <a:p>
                      <a:r>
                        <a:rPr lang="en-US">
                          <a:latin typeface="Corbel" panose="020B0503020204020204" pitchFamily="34" charset="0"/>
                        </a:rPr>
                        <a:t>GS 12 Lead Respiratory Therapist or Program Coordinator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orbel" panose="020B0503020204020204" pitchFamily="34" charset="0"/>
                        </a:rPr>
                        <a:t>Maintain license and RRT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6224124"/>
                  </a:ext>
                </a:extLst>
              </a:tr>
              <a:tr h="413997">
                <a:tc>
                  <a:txBody>
                    <a:bodyPr/>
                    <a:lstStyle/>
                    <a:p>
                      <a:r>
                        <a:rPr lang="en-US">
                          <a:latin typeface="Corbel" panose="020B0503020204020204" pitchFamily="34" charset="0"/>
                        </a:rPr>
                        <a:t>GS 7, 9, or 11 Registered Respiratory therapist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orbel" panose="020B0503020204020204" pitchFamily="34" charset="0"/>
                        </a:rPr>
                        <a:t>Maintain license at RRT level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0015249"/>
                  </a:ext>
                </a:extLst>
              </a:tr>
              <a:tr h="419747">
                <a:tc>
                  <a:txBody>
                    <a:bodyPr/>
                    <a:lstStyle/>
                    <a:p>
                      <a:r>
                        <a:rPr lang="en-US">
                          <a:latin typeface="Corbel" panose="020B0503020204020204" pitchFamily="34" charset="0"/>
                        </a:rPr>
                        <a:t>GS 5 Respiratory Therapist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orbel" panose="020B0503020204020204" pitchFamily="34" charset="0"/>
                        </a:rPr>
                        <a:t>Completion of CoARC program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15951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48041E4-9D07-EF3F-2177-E7F8F426DF58}"/>
              </a:ext>
            </a:extLst>
          </p:cNvPr>
          <p:cNvSpPr txBox="1"/>
          <p:nvPr/>
        </p:nvSpPr>
        <p:spPr>
          <a:xfrm>
            <a:off x="3045888" y="5093347"/>
            <a:ext cx="8985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orbel" panose="020B0503020204020204" pitchFamily="34" charset="0"/>
              </a:rPr>
              <a:t>Other requirements: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Corbel" panose="020B0503020204020204" pitchFamily="34" charset="0"/>
              </a:rPr>
              <a:t>Citizen of the United States unless a shortage is documented</a:t>
            </a:r>
          </a:p>
          <a:p>
            <a:endParaRPr lang="en-US">
              <a:latin typeface="Corbel" panose="020B0503020204020204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3AA2D4E-6895-4356-A1ED-FE116CBA0B2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89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911954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3AA2D4E-6895-4356-A1ED-FE116CBA0B2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89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9164BB-8755-42D3-72AB-ED8E5CA7A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12" y="54881"/>
            <a:ext cx="11332396" cy="1198566"/>
          </a:xfrm>
        </p:spPr>
        <p:txBody>
          <a:bodyPr>
            <a:noAutofit/>
          </a:bodyPr>
          <a:lstStyle/>
          <a:p>
            <a:r>
              <a:rPr lang="en-US" sz="4000" b="1">
                <a:latin typeface="Corbel" panose="020B0503020204020204" pitchFamily="34" charset="0"/>
              </a:rPr>
              <a:t>Example 5 – Integration with NBRC credential maintenance assessments</a:t>
            </a:r>
          </a:p>
        </p:txBody>
      </p:sp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45E3D6FA-2DC0-DA9F-ACAB-497D5A4810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0391823"/>
              </p:ext>
            </p:extLst>
          </p:nvPr>
        </p:nvGraphicFramePr>
        <p:xfrm>
          <a:off x="2845941" y="1820504"/>
          <a:ext cx="9110031" cy="3216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0655">
                  <a:extLst>
                    <a:ext uri="{9D8B030D-6E8A-4147-A177-3AD203B41FA5}">
                      <a16:colId xmlns:a16="http://schemas.microsoft.com/office/drawing/2014/main" val="1362610175"/>
                    </a:ext>
                  </a:extLst>
                </a:gridCol>
                <a:gridCol w="2621997">
                  <a:extLst>
                    <a:ext uri="{9D8B030D-6E8A-4147-A177-3AD203B41FA5}">
                      <a16:colId xmlns:a16="http://schemas.microsoft.com/office/drawing/2014/main" val="2335864269"/>
                    </a:ext>
                  </a:extLst>
                </a:gridCol>
                <a:gridCol w="3927379">
                  <a:extLst>
                    <a:ext uri="{9D8B030D-6E8A-4147-A177-3AD203B41FA5}">
                      <a16:colId xmlns:a16="http://schemas.microsoft.com/office/drawing/2014/main" val="4041834775"/>
                    </a:ext>
                  </a:extLst>
                </a:gridCol>
              </a:tblGrid>
              <a:tr h="397606"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orbel" panose="020B0503020204020204" pitchFamily="34" charset="0"/>
                        </a:rPr>
                        <a:t>Career Ladder Domains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60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60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609329"/>
                  </a:ext>
                </a:extLst>
              </a:tr>
              <a:tr h="3976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Corbel" panose="020B0503020204020204" pitchFamily="34" charset="0"/>
                        </a:rPr>
                        <a:t>Clinical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>
                          <a:latin typeface="Corbel" panose="020B0503020204020204" pitchFamily="34" charset="0"/>
                        </a:rPr>
                        <a:t>Educational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>
                          <a:latin typeface="Corbel" panose="020B0503020204020204" pitchFamily="34" charset="0"/>
                        </a:rPr>
                        <a:t>Leadership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6748516"/>
                  </a:ext>
                </a:extLst>
              </a:tr>
              <a:tr h="2421780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latin typeface="Corbel" panose="020B0503020204020204" pitchFamily="34" charset="0"/>
                        </a:rPr>
                        <a:t>Assessment participation matches educational experiences to learning needs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latin typeface="Corbel" panose="020B0503020204020204" pitchFamily="34" charset="0"/>
                        </a:rPr>
                        <a:t>Assessment participation demonstrates the following: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latin typeface="Corbel" panose="020B0503020204020204" pitchFamily="34" charset="0"/>
                        </a:rPr>
                        <a:t>Awareness of one’s strengths and opportunities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latin typeface="Corbel" panose="020B0503020204020204" pitchFamily="34" charset="0"/>
                        </a:rPr>
                        <a:t>Taking responsibility for one’s own professional development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latin typeface="Corbel" panose="020B0503020204020204" pitchFamily="34" charset="0"/>
                        </a:rPr>
                        <a:t>Proactively seeks learning opportunities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7179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3253811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03051-41A8-B7E5-7AF1-E072BEEB3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entury Gothic"/>
              </a:rPr>
              <a:t>Conflict of Interest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B5627-7ABA-5DDA-E545-129F05CEC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525" y="1910993"/>
            <a:ext cx="9124837" cy="1150313"/>
          </a:xfrm>
        </p:spPr>
        <p:txBody>
          <a:bodyPr/>
          <a:lstStyle/>
          <a:p>
            <a:r>
              <a:rPr lang="en-US" sz="2800">
                <a:latin typeface="Corbel" panose="020B0503020204020204" pitchFamily="34" charset="0"/>
              </a:rPr>
              <a:t>Lori Tinkler and Robert Shaw are employed by the NBRC.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976820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79548B83-7D3E-4A3F-9CCC-960C9374E23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89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2CCEF3-D8C6-E32A-0722-FEC8C8DB3B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8671" y="0"/>
            <a:ext cx="986332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543B37-F5AC-4709-A843-75DDF5D14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1565" y="132709"/>
            <a:ext cx="8822987" cy="892175"/>
          </a:xfrm>
        </p:spPr>
        <p:txBody>
          <a:bodyPr>
            <a:normAutofit/>
          </a:bodyPr>
          <a:lstStyle/>
          <a:p>
            <a:r>
              <a:rPr lang="en-US" sz="4000" b="1">
                <a:latin typeface="Corbel"/>
              </a:rPr>
              <a:t>Example 5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ABE0787-0BDB-451F-B478-CFF966B2C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1565" y="1157592"/>
            <a:ext cx="8822987" cy="5335284"/>
          </a:xfrm>
        </p:spPr>
        <p:txBody>
          <a:bodyPr>
            <a:normAutofit/>
          </a:bodyPr>
          <a:lstStyle/>
          <a:p>
            <a:r>
              <a:rPr lang="en-US" sz="3600">
                <a:latin typeface="Corbel" panose="020B0503020204020204" pitchFamily="34" charset="0"/>
              </a:rPr>
              <a:t>Financial incentives</a:t>
            </a:r>
          </a:p>
          <a:p>
            <a:pPr lvl="1"/>
            <a:r>
              <a:rPr lang="en-US" sz="2800">
                <a:latin typeface="Corbel" panose="020B0503020204020204" pitchFamily="34" charset="0"/>
              </a:rPr>
              <a:t>Individuals on the career ladder receive a lump sum bonus.</a:t>
            </a:r>
          </a:p>
          <a:p>
            <a:pPr lvl="1"/>
            <a:endParaRPr lang="en-US" sz="900">
              <a:latin typeface="Corbel" panose="020B0503020204020204" pitchFamily="34" charset="0"/>
            </a:endParaRPr>
          </a:p>
          <a:p>
            <a:pPr lvl="1"/>
            <a:r>
              <a:rPr lang="en-US" sz="2800">
                <a:latin typeface="Corbel" panose="020B0503020204020204" pitchFamily="34" charset="0"/>
              </a:rPr>
              <a:t>Fees are reimbursed</a:t>
            </a:r>
          </a:p>
          <a:p>
            <a:pPr lvl="2"/>
            <a:r>
              <a:rPr lang="en-US">
                <a:latin typeface="Corbel" panose="020B0503020204020204" pitchFamily="34" charset="0"/>
              </a:rPr>
              <a:t>Educational advancement to Baccalaureate or Masters levels</a:t>
            </a:r>
          </a:p>
          <a:p>
            <a:pPr lvl="2"/>
            <a:r>
              <a:rPr lang="en-US">
                <a:latin typeface="Corbel" panose="020B0503020204020204" pitchFamily="34" charset="0"/>
              </a:rPr>
              <a:t>Specialty credentials, for example, RRT-NPS, RPFT</a:t>
            </a:r>
          </a:p>
          <a:p>
            <a:pPr lvl="2"/>
            <a:r>
              <a:rPr lang="en-US">
                <a:latin typeface="Corbel" panose="020B0503020204020204" pitchFamily="34" charset="0"/>
              </a:rPr>
              <a:t>Professional membership, for example, AARC, SCCM</a:t>
            </a:r>
          </a:p>
          <a:p>
            <a:r>
              <a:rPr lang="en-US" sz="3600">
                <a:latin typeface="Corbel" panose="020B0503020204020204" pitchFamily="34" charset="0"/>
              </a:rPr>
              <a:t>Recognitions</a:t>
            </a:r>
          </a:p>
          <a:p>
            <a:pPr lvl="1"/>
            <a:r>
              <a:rPr lang="en-US" sz="2800">
                <a:latin typeface="Corbel" panose="020B0503020204020204" pitchFamily="34" charset="0"/>
              </a:rPr>
              <a:t>Lapel pin</a:t>
            </a:r>
          </a:p>
          <a:p>
            <a:pPr lvl="1"/>
            <a:endParaRPr lang="en-US" sz="800">
              <a:latin typeface="Corbel" panose="020B0503020204020204" pitchFamily="34" charset="0"/>
            </a:endParaRPr>
          </a:p>
          <a:p>
            <a:pPr lvl="1"/>
            <a:r>
              <a:rPr lang="en-US" sz="2800">
                <a:latin typeface="Corbel" panose="020B0503020204020204" pitchFamily="34" charset="0"/>
              </a:rPr>
              <a:t>Certificate for each level</a:t>
            </a:r>
          </a:p>
          <a:p>
            <a:endParaRPr lang="en-US" sz="360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353697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DC0EF8D1-CAD1-4C80-B8CA-F816F90408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7" name="Content Placeholder 4" descr="Doctor writing on tablet with pen">
            <a:extLst>
              <a:ext uri="{FF2B5EF4-FFF2-40B4-BE49-F238E27FC236}">
                <a16:creationId xmlns:a16="http://schemas.microsoft.com/office/drawing/2014/main" id="{BF5C967F-C889-F7FC-2F8A-2BD89940C04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02212" y="0"/>
            <a:ext cx="9889788" cy="6858000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  <a:effectLst>
            <a:softEdge rad="635000"/>
          </a:effec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79B24E3-329B-76B4-CF04-C8B02254908C}"/>
              </a:ext>
            </a:extLst>
          </p:cNvPr>
          <p:cNvSpPr txBox="1">
            <a:spLocks/>
          </p:cNvSpPr>
          <p:nvPr/>
        </p:nvSpPr>
        <p:spPr>
          <a:xfrm>
            <a:off x="2801565" y="195418"/>
            <a:ext cx="8822987" cy="892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latin typeface="Corbel" panose="020B0503020204020204" pitchFamily="34" charset="0"/>
              </a:rPr>
              <a:t>Summarizing career ladder examples</a:t>
            </a: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E5E9891-F806-F604-9AE3-17E11E51EA72}"/>
              </a:ext>
            </a:extLst>
          </p:cNvPr>
          <p:cNvSpPr txBox="1">
            <a:spLocks/>
          </p:cNvSpPr>
          <p:nvPr/>
        </p:nvSpPr>
        <p:spPr>
          <a:xfrm>
            <a:off x="2801565" y="1436914"/>
            <a:ext cx="8822987" cy="505596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Corbel" panose="020B0503020204020204" pitchFamily="34" charset="0"/>
              </a:rPr>
              <a:t>Monetary</a:t>
            </a:r>
          </a:p>
          <a:p>
            <a:pPr lvl="1"/>
            <a:r>
              <a:rPr lang="en-US">
                <a:latin typeface="Corbel" panose="020B0503020204020204" pitchFamily="34" charset="0"/>
              </a:rPr>
              <a:t>Hourly or salaried</a:t>
            </a:r>
          </a:p>
          <a:p>
            <a:pPr lvl="1"/>
            <a:r>
              <a:rPr lang="en-US">
                <a:latin typeface="Corbel" panose="020B0503020204020204" pitchFamily="34" charset="0"/>
              </a:rPr>
              <a:t>Increased compensation with ladder advancement</a:t>
            </a:r>
          </a:p>
          <a:p>
            <a:pPr lvl="1"/>
            <a:r>
              <a:rPr lang="en-US">
                <a:latin typeface="Corbel" panose="020B0503020204020204" pitchFamily="34" charset="0"/>
              </a:rPr>
              <a:t>Reimbursing fees</a:t>
            </a:r>
          </a:p>
          <a:p>
            <a:r>
              <a:rPr lang="en-US">
                <a:latin typeface="Corbel" panose="020B0503020204020204" pitchFamily="34" charset="0"/>
              </a:rPr>
              <a:t>Responsibility – shift or 24/7</a:t>
            </a:r>
          </a:p>
          <a:p>
            <a:r>
              <a:rPr lang="en-US">
                <a:latin typeface="Corbel" panose="020B0503020204020204" pitchFamily="34" charset="0"/>
              </a:rPr>
              <a:t>Cross functionality – inpatient/outpatient, adult/children, therapeutics/diagnostics</a:t>
            </a:r>
          </a:p>
          <a:p>
            <a:r>
              <a:rPr lang="en-US">
                <a:latin typeface="Corbel" panose="020B0503020204020204" pitchFamily="34" charset="0"/>
              </a:rPr>
              <a:t>Continuing education credit levels – lower or higher</a:t>
            </a:r>
          </a:p>
          <a:p>
            <a:r>
              <a:rPr lang="en-US">
                <a:latin typeface="Corbel" panose="020B0503020204020204" pitchFamily="34" charset="0"/>
              </a:rPr>
              <a:t>Highest academic degree – undergraduate or graduate</a:t>
            </a:r>
          </a:p>
          <a:p>
            <a:r>
              <a:rPr lang="en-US">
                <a:latin typeface="Corbel" panose="020B0503020204020204" pitchFamily="34" charset="0"/>
              </a:rPr>
              <a:t>General or specialty NBRC credential achievement and maintenance</a:t>
            </a:r>
          </a:p>
          <a:p>
            <a:r>
              <a:rPr lang="en-US">
                <a:latin typeface="Corbel" panose="020B0503020204020204" pitchFamily="34" charset="0"/>
              </a:rPr>
              <a:t>License maintenance</a:t>
            </a:r>
          </a:p>
        </p:txBody>
      </p:sp>
    </p:spTree>
    <p:extLst>
      <p:ext uri="{BB962C8B-B14F-4D97-AF65-F5344CB8AC3E}">
        <p14:creationId xmlns:p14="http://schemas.microsoft.com/office/powerpoint/2010/main" val="1705643875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79548B83-7D3E-4A3F-9CCC-960C9374E23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89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0D84AA-1317-14B1-1260-516B6AF0F8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929" y="0"/>
            <a:ext cx="982919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543B37-F5AC-4709-A843-75DDF5D14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1566" y="77453"/>
            <a:ext cx="8822987" cy="1062983"/>
          </a:xfrm>
        </p:spPr>
        <p:txBody>
          <a:bodyPr>
            <a:normAutofit/>
          </a:bodyPr>
          <a:lstStyle/>
          <a:p>
            <a:r>
              <a:rPr lang="en-US" sz="4000" b="1">
                <a:latin typeface="Corbel" panose="020B0503020204020204" pitchFamily="34" charset="0"/>
              </a:rPr>
              <a:t>Summarizing career ladder examples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ABE0787-0BDB-451F-B478-CFF966B2C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1565" y="1546698"/>
            <a:ext cx="8822987" cy="4946177"/>
          </a:xfrm>
        </p:spPr>
        <p:txBody>
          <a:bodyPr>
            <a:normAutofit/>
          </a:bodyPr>
          <a:lstStyle/>
          <a:p>
            <a:r>
              <a:rPr lang="en-US" sz="3200">
                <a:latin typeface="Corbel" panose="020B0503020204020204" pitchFamily="34" charset="0"/>
              </a:rPr>
              <a:t>Activity domains</a:t>
            </a:r>
          </a:p>
          <a:p>
            <a:pPr lvl="1"/>
            <a:r>
              <a:rPr lang="en-US" sz="2800">
                <a:latin typeface="Corbel" panose="020B0503020204020204" pitchFamily="34" charset="0"/>
              </a:rPr>
              <a:t>Leadership</a:t>
            </a:r>
          </a:p>
          <a:p>
            <a:pPr lvl="1"/>
            <a:r>
              <a:rPr lang="en-US" sz="2800">
                <a:latin typeface="Corbel" panose="020B0503020204020204" pitchFamily="34" charset="0"/>
              </a:rPr>
              <a:t>Education of self or others</a:t>
            </a:r>
          </a:p>
          <a:p>
            <a:pPr lvl="1"/>
            <a:r>
              <a:rPr lang="en-US" sz="2800">
                <a:latin typeface="Corbel" panose="020B0503020204020204" pitchFamily="34" charset="0"/>
              </a:rPr>
              <a:t>Quality improvement</a:t>
            </a:r>
          </a:p>
          <a:p>
            <a:pPr lvl="1"/>
            <a:r>
              <a:rPr lang="en-US" sz="2800">
                <a:latin typeface="Corbel" panose="020B0503020204020204" pitchFamily="34" charset="0"/>
              </a:rPr>
              <a:t>Clinical</a:t>
            </a:r>
          </a:p>
          <a:p>
            <a:pPr lvl="1"/>
            <a:r>
              <a:rPr lang="en-US" sz="2800">
                <a:latin typeface="Corbel" panose="020B0503020204020204" pitchFamily="34" charset="0"/>
              </a:rPr>
              <a:t>Research</a:t>
            </a:r>
          </a:p>
          <a:p>
            <a:pPr lvl="1"/>
            <a:r>
              <a:rPr lang="en-US" sz="2800">
                <a:latin typeface="Corbel" panose="020B0503020204020204" pitchFamily="34" charset="0"/>
              </a:rPr>
              <a:t>Volunteering</a:t>
            </a:r>
          </a:p>
          <a:p>
            <a:pPr lvl="2"/>
            <a:r>
              <a:rPr lang="en-US" sz="2400">
                <a:latin typeface="Corbel" panose="020B0503020204020204" pitchFamily="34" charset="0"/>
              </a:rPr>
              <a:t>Profession</a:t>
            </a:r>
          </a:p>
          <a:p>
            <a:pPr lvl="2"/>
            <a:r>
              <a:rPr lang="en-US" sz="2400">
                <a:latin typeface="Corbel" panose="020B0503020204020204" pitchFamily="34" charset="0"/>
              </a:rPr>
              <a:t>Community</a:t>
            </a:r>
          </a:p>
          <a:p>
            <a:pPr lvl="1"/>
            <a:r>
              <a:rPr lang="en-US" sz="2800">
                <a:latin typeface="Corbel" panose="020B0503020204020204" pitchFamily="34" charset="0"/>
              </a:rPr>
              <a:t>Presentations</a:t>
            </a:r>
          </a:p>
          <a:p>
            <a:pPr lvl="1"/>
            <a:r>
              <a:rPr lang="en-US" sz="2800">
                <a:latin typeface="Corbel" panose="020B0503020204020204" pitchFamily="34" charset="0"/>
              </a:rPr>
              <a:t>Authorship</a:t>
            </a:r>
          </a:p>
        </p:txBody>
      </p:sp>
    </p:spTree>
    <p:extLst>
      <p:ext uri="{BB962C8B-B14F-4D97-AF65-F5344CB8AC3E}">
        <p14:creationId xmlns:p14="http://schemas.microsoft.com/office/powerpoint/2010/main" val="1870966745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rgbClr val="0D5257"/>
          </a:fgClr>
          <a:bgClr>
            <a:schemeClr val="accent3">
              <a:lumMod val="5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00AEF-1595-4419-801B-6E36A33BB8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2063" y="2323500"/>
            <a:ext cx="11342670" cy="2492990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US" sz="6000">
                <a:solidFill>
                  <a:schemeClr val="bg1"/>
                </a:solidFill>
                <a:latin typeface="Corbel" panose="020B0503020204020204" pitchFamily="34" charset="0"/>
              </a:rPr>
              <a:t>Credential maintenance program information and potential uses within career ladders</a:t>
            </a:r>
            <a:endParaRPr lang="en-US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4" name="Diamond 3">
            <a:extLst>
              <a:ext uri="{FF2B5EF4-FFF2-40B4-BE49-F238E27FC236}">
                <a16:creationId xmlns:a16="http://schemas.microsoft.com/office/drawing/2014/main" id="{1C59176D-59A8-4C02-B448-EE01232FB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92319" y="-608242"/>
            <a:ext cx="2607364" cy="2607364"/>
          </a:xfrm>
          <a:prstGeom prst="diamond">
            <a:avLst/>
          </a:prstGeom>
          <a:noFill/>
          <a:ln>
            <a:solidFill>
              <a:srgbClr val="D0D3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5" name="Diamond 4">
            <a:extLst>
              <a:ext uri="{FF2B5EF4-FFF2-40B4-BE49-F238E27FC236}">
                <a16:creationId xmlns:a16="http://schemas.microsoft.com/office/drawing/2014/main" id="{A50B1817-3C7F-41BC-8557-7A00C928E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25258" y="-1770743"/>
            <a:ext cx="3541486" cy="3541486"/>
          </a:xfrm>
          <a:prstGeom prst="diamond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5C7DE59-2F49-4E68-879F-4B03BB7528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874" y="5875699"/>
            <a:ext cx="2846252" cy="66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557160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79548B83-7D3E-4A3F-9CCC-960C9374E23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89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DAF04A-1AEA-9B7B-12B8-F6784DC425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8671" y="0"/>
            <a:ext cx="986332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543B37-F5AC-4709-A843-75DDF5D14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4103" y="224453"/>
            <a:ext cx="9557108" cy="882883"/>
          </a:xfrm>
        </p:spPr>
        <p:txBody>
          <a:bodyPr>
            <a:noAutofit/>
          </a:bodyPr>
          <a:lstStyle/>
          <a:p>
            <a:r>
              <a:rPr lang="en-US" sz="4000" b="1">
                <a:latin typeface="Corbel"/>
              </a:rPr>
              <a:t>What broad domains do assessments cover?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ABE0787-0BDB-451F-B478-CFF966B2C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8028" y="1249202"/>
            <a:ext cx="8822987" cy="5513161"/>
          </a:xfrm>
        </p:spPr>
        <p:txBody>
          <a:bodyPr>
            <a:normAutofit/>
          </a:bodyPr>
          <a:lstStyle/>
          <a:p>
            <a:r>
              <a:rPr lang="en-US">
                <a:latin typeface="Corbel" panose="020B0503020204020204" pitchFamily="34" charset="0"/>
              </a:rPr>
              <a:t>General respiratory therapy</a:t>
            </a:r>
          </a:p>
          <a:p>
            <a:pPr lvl="1"/>
            <a:r>
              <a:rPr lang="en-US">
                <a:latin typeface="Corbel" panose="020B0503020204020204" pitchFamily="34" charset="0"/>
              </a:rPr>
              <a:t>Therapists who maintain CRT and RRT.</a:t>
            </a:r>
          </a:p>
          <a:p>
            <a:r>
              <a:rPr lang="en-US">
                <a:latin typeface="Corbel" panose="020B0503020204020204" pitchFamily="34" charset="0"/>
              </a:rPr>
              <a:t>Pulmonary function technology</a:t>
            </a:r>
          </a:p>
          <a:p>
            <a:pPr lvl="1"/>
            <a:r>
              <a:rPr lang="en-US">
                <a:latin typeface="Corbel" panose="020B0503020204020204" pitchFamily="34" charset="0"/>
              </a:rPr>
              <a:t>Technologists who maintain CPFT and RPFT.</a:t>
            </a:r>
          </a:p>
          <a:p>
            <a:r>
              <a:rPr lang="en-US">
                <a:latin typeface="Corbel" panose="020B0503020204020204" pitchFamily="34" charset="0"/>
              </a:rPr>
              <a:t>Sleep Disorders Specialty</a:t>
            </a:r>
          </a:p>
          <a:p>
            <a:pPr lvl="1"/>
            <a:r>
              <a:rPr lang="en-US">
                <a:latin typeface="Corbel" panose="020B0503020204020204" pitchFamily="34" charset="0"/>
              </a:rPr>
              <a:t>Therapists who maintain the CRT-SDS and RRT-SDS.</a:t>
            </a:r>
          </a:p>
          <a:p>
            <a:r>
              <a:rPr lang="en-US">
                <a:latin typeface="Corbel" panose="020B0503020204020204" pitchFamily="34" charset="0"/>
              </a:rPr>
              <a:t>Neonatal / Pediatric Specialty</a:t>
            </a:r>
          </a:p>
          <a:p>
            <a:pPr lvl="1"/>
            <a:r>
              <a:rPr lang="en-US">
                <a:latin typeface="Corbel" panose="020B0503020204020204" pitchFamily="34" charset="0"/>
              </a:rPr>
              <a:t>Therapists who maintain the CRT-NPS and RRT-NPS</a:t>
            </a:r>
          </a:p>
          <a:p>
            <a:r>
              <a:rPr lang="en-US">
                <a:latin typeface="Corbel" panose="020B0503020204020204" pitchFamily="34" charset="0"/>
              </a:rPr>
              <a:t>Adult Critical Care Specialty</a:t>
            </a:r>
          </a:p>
          <a:p>
            <a:pPr lvl="1"/>
            <a:r>
              <a:rPr lang="en-US">
                <a:latin typeface="Corbel" panose="020B0503020204020204" pitchFamily="34" charset="0"/>
              </a:rPr>
              <a:t>Therapists who maintain the RRT-ACCS.</a:t>
            </a:r>
          </a:p>
          <a:p>
            <a:r>
              <a:rPr lang="en-US">
                <a:latin typeface="Corbel" panose="020B0503020204020204" pitchFamily="34" charset="0"/>
              </a:rPr>
              <a:t>Asthma Educator Specialty</a:t>
            </a:r>
          </a:p>
          <a:p>
            <a:pPr lvl="1"/>
            <a:r>
              <a:rPr lang="en-US">
                <a:latin typeface="Corbel" panose="020B0503020204020204" pitchFamily="34" charset="0"/>
              </a:rPr>
              <a:t>Personnel who maintain the AE-C.</a:t>
            </a:r>
          </a:p>
          <a:p>
            <a:endParaRPr lang="en-US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449064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rdiogram">
            <a:extLst>
              <a:ext uri="{FF2B5EF4-FFF2-40B4-BE49-F238E27FC236}">
                <a16:creationId xmlns:a16="http://schemas.microsoft.com/office/drawing/2014/main" id="{9336FDF0-D2DE-A47D-D322-F0446C3EB9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1960" y="0"/>
            <a:ext cx="9870038" cy="6858000"/>
          </a:xfrm>
          <a:prstGeom prst="rect">
            <a:avLst/>
          </a:prstGeom>
        </p:spPr>
      </p:pic>
      <p:pic>
        <p:nvPicPr>
          <p:cNvPr id="5" name="Content Placeholder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DC0EF8D1-CAD1-4C80-B8CA-F816F904083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B966AC-F48F-1F5E-01D1-CCA9D634B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1566" y="272370"/>
            <a:ext cx="8822987" cy="892175"/>
          </a:xfrm>
        </p:spPr>
        <p:txBody>
          <a:bodyPr>
            <a:noAutofit/>
          </a:bodyPr>
          <a:lstStyle/>
          <a:p>
            <a:r>
              <a:rPr lang="en-US" sz="4000" b="1">
                <a:latin typeface="Corbel" panose="020B0503020204020204" pitchFamily="34" charset="0"/>
              </a:rPr>
              <a:t>What justifies the content that stimulates each new item?</a:t>
            </a:r>
          </a:p>
        </p:txBody>
      </p:sp>
      <p:sp>
        <p:nvSpPr>
          <p:cNvPr id="3" name="Content Placeholder 12">
            <a:extLst>
              <a:ext uri="{FF2B5EF4-FFF2-40B4-BE49-F238E27FC236}">
                <a16:creationId xmlns:a16="http://schemas.microsoft.com/office/drawing/2014/main" id="{1ACEAFA1-5242-C548-AB7F-7A789E8C0B03}"/>
              </a:ext>
            </a:extLst>
          </p:cNvPr>
          <p:cNvSpPr txBox="1">
            <a:spLocks/>
          </p:cNvSpPr>
          <p:nvPr/>
        </p:nvSpPr>
        <p:spPr>
          <a:xfrm>
            <a:off x="2801566" y="1693770"/>
            <a:ext cx="4835182" cy="523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Corbel" panose="020B0503020204020204" pitchFamily="34" charset="0"/>
              </a:rPr>
              <a:t>Those who are maintaining a credential are surveyed.</a:t>
            </a:r>
          </a:p>
          <a:p>
            <a:pPr lvl="1"/>
            <a:r>
              <a:rPr lang="en-US">
                <a:latin typeface="Corbel" panose="020B0503020204020204" pitchFamily="34" charset="0"/>
              </a:rPr>
              <a:t>Responses reveal those activities that put patients at high risk and experience high knowledge turnover.</a:t>
            </a:r>
          </a:p>
          <a:p>
            <a:pPr lvl="1"/>
            <a:r>
              <a:rPr lang="en-US">
                <a:latin typeface="Corbel" panose="020B0503020204020204" pitchFamily="34" charset="0"/>
              </a:rPr>
              <a:t>Among activities covered by examinations for initial credentialing, </a:t>
            </a:r>
            <a:r>
              <a:rPr lang="en-US" b="1">
                <a:latin typeface="Corbel" panose="020B0503020204020204" pitchFamily="34" charset="0"/>
              </a:rPr>
              <a:t>assessments focus on high-risk plus high-turnover content</a:t>
            </a:r>
            <a:r>
              <a:rPr lang="en-US">
                <a:latin typeface="Corbel" panose="020B0503020204020204" pitchFamily="34" charset="0"/>
              </a:rPr>
              <a:t>.</a:t>
            </a:r>
          </a:p>
          <a:p>
            <a:pPr lvl="1"/>
            <a:endParaRPr lang="en-US">
              <a:latin typeface="Corbel" panose="020B0503020204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ED7BD7-B747-9372-D407-39654E98D0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6485" y="1837606"/>
            <a:ext cx="4497712" cy="340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525283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79548B83-7D3E-4A3F-9CCC-960C9374E23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89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0D84AA-1317-14B1-1260-516B6AF0F8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929" y="0"/>
            <a:ext cx="9829194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23BF331-FD9F-4E8D-2533-0F1F25A84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1566" y="365125"/>
            <a:ext cx="8822987" cy="892175"/>
          </a:xfrm>
        </p:spPr>
        <p:txBody>
          <a:bodyPr>
            <a:normAutofit/>
          </a:bodyPr>
          <a:lstStyle/>
          <a:p>
            <a:r>
              <a:rPr lang="en-US" sz="4000" b="1">
                <a:latin typeface="Corbel" panose="020B0503020204020204" pitchFamily="34" charset="0"/>
              </a:rPr>
              <a:t>Consider the alternative</a:t>
            </a:r>
          </a:p>
        </p:txBody>
      </p:sp>
      <p:sp>
        <p:nvSpPr>
          <p:cNvPr id="10" name="Content Placeholder 12">
            <a:extLst>
              <a:ext uri="{FF2B5EF4-FFF2-40B4-BE49-F238E27FC236}">
                <a16:creationId xmlns:a16="http://schemas.microsoft.com/office/drawing/2014/main" id="{75908E5A-599A-D640-CE45-F2A47FA3B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1565" y="1436914"/>
            <a:ext cx="8822987" cy="5055961"/>
          </a:xfrm>
        </p:spPr>
        <p:txBody>
          <a:bodyPr>
            <a:normAutofit/>
          </a:bodyPr>
          <a:lstStyle/>
          <a:p>
            <a:r>
              <a:rPr lang="en-US">
                <a:latin typeface="Corbel" panose="020B0503020204020204" pitchFamily="34" charset="0"/>
              </a:rPr>
              <a:t>Participants interact with continuing education that is convenient for them to obtain.</a:t>
            </a:r>
          </a:p>
          <a:p>
            <a:r>
              <a:rPr lang="en-US">
                <a:latin typeface="Corbel" panose="020B0503020204020204" pitchFamily="34" charset="0"/>
              </a:rPr>
              <a:t>Even if preceded by a self-evaluation of learning needs, </a:t>
            </a:r>
            <a:r>
              <a:rPr lang="en-US" b="1">
                <a:latin typeface="Corbel" panose="020B0503020204020204" pitchFamily="34" charset="0"/>
              </a:rPr>
              <a:t>an individual may not identify their true deficits </a:t>
            </a:r>
            <a:r>
              <a:rPr lang="en-US">
                <a:latin typeface="Corbel" panose="020B0503020204020204" pitchFamily="34" charset="0"/>
              </a:rPr>
              <a:t>or match those up with sufficient remediation.</a:t>
            </a:r>
          </a:p>
          <a:p>
            <a:endParaRPr lang="en-US">
              <a:latin typeface="Corbel" panose="020B0503020204020204" pitchFamily="34" charset="0"/>
            </a:endParaRPr>
          </a:p>
          <a:p>
            <a:pPr marL="0" indent="0">
              <a:buNone/>
            </a:pPr>
            <a:r>
              <a:rPr lang="en-US" sz="2400">
                <a:latin typeface="Corbel" panose="020B0503020204020204" pitchFamily="34" charset="0"/>
              </a:rPr>
              <a:t>Kruger J &amp; Dunning D. (1999).</a:t>
            </a:r>
            <a:r>
              <a:rPr lang="en-US" sz="2400" b="1">
                <a:latin typeface="Corbel" panose="020B0503020204020204" pitchFamily="34" charset="0"/>
              </a:rPr>
              <a:t>Unskilled and Unaware of It: How Difficulties in Recognizing One’s Own Incompetence Lead to Inflated Self-Assessments. </a:t>
            </a:r>
            <a:r>
              <a:rPr lang="en-US" sz="2400">
                <a:latin typeface="Corbel" panose="020B0503020204020204" pitchFamily="34" charset="0"/>
              </a:rPr>
              <a:t>Journal of Personality and Social Psychology, 77(6), 1121-1134, https://doi.org/10.1037/0022-3514.77.6.1121 </a:t>
            </a:r>
          </a:p>
        </p:txBody>
      </p:sp>
    </p:spTree>
    <p:extLst>
      <p:ext uri="{BB962C8B-B14F-4D97-AF65-F5344CB8AC3E}">
        <p14:creationId xmlns:p14="http://schemas.microsoft.com/office/powerpoint/2010/main" val="4250142285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octor writing on tablet with pen">
            <a:extLst>
              <a:ext uri="{FF2B5EF4-FFF2-40B4-BE49-F238E27FC236}">
                <a16:creationId xmlns:a16="http://schemas.microsoft.com/office/drawing/2014/main" id="{DC0EF8D1-CAD1-4C80-B8CA-F816F90408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02212" y="0"/>
            <a:ext cx="9889788" cy="6858000"/>
          </a:xfrm>
          <a:solidFill>
            <a:schemeClr val="bg1">
              <a:lumMod val="65000"/>
              <a:alpha val="50000"/>
            </a:schemeClr>
          </a:solidFill>
          <a:effectLst>
            <a:softEdge rad="635000"/>
          </a:effectLst>
        </p:spPr>
      </p:pic>
      <p:pic>
        <p:nvPicPr>
          <p:cNvPr id="7" name="Content Placeholder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85433E7E-FFE1-12DC-D4AE-E92C3B771B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60FEC67F-7E38-37DD-0F31-F2BD8C2D4C3A}"/>
              </a:ext>
            </a:extLst>
          </p:cNvPr>
          <p:cNvSpPr txBox="1">
            <a:spLocks/>
          </p:cNvSpPr>
          <p:nvPr/>
        </p:nvSpPr>
        <p:spPr>
          <a:xfrm>
            <a:off x="2812076" y="142619"/>
            <a:ext cx="8869641" cy="784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4000" b="1">
                <a:latin typeface="Corbel" panose="020B0503020204020204" pitchFamily="34" charset="0"/>
              </a:rPr>
            </a:br>
            <a:r>
              <a:rPr lang="en-US" sz="12300" b="1">
                <a:latin typeface="Corbel" panose="020B0503020204020204" pitchFamily="34" charset="0"/>
              </a:rPr>
              <a:t>Dunning-Kruger Observations</a:t>
            </a:r>
          </a:p>
        </p:txBody>
      </p:sp>
      <p:pic>
        <p:nvPicPr>
          <p:cNvPr id="21" name="Content Placeholder 3">
            <a:extLst>
              <a:ext uri="{FF2B5EF4-FFF2-40B4-BE49-F238E27FC236}">
                <a16:creationId xmlns:a16="http://schemas.microsoft.com/office/drawing/2014/main" id="{CC51D3F2-33B5-D573-E2A1-0ECB0B5FCA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6867" y="1399045"/>
            <a:ext cx="2752844" cy="213869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4DFA0B2-6D5C-977C-C5D1-C7AB13B12C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6123" y="1546583"/>
            <a:ext cx="3085613" cy="195433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CF2F247-C589-007B-84B3-34F07E5474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3196" y="4533086"/>
            <a:ext cx="3072803" cy="207002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2322AAF-070B-8BA6-D1EA-08D21301F0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06123" y="4403497"/>
            <a:ext cx="3514894" cy="220693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24CD145-8C18-3F3F-4CDE-D28307F69423}"/>
              </a:ext>
            </a:extLst>
          </p:cNvPr>
          <p:cNvSpPr txBox="1"/>
          <p:nvPr/>
        </p:nvSpPr>
        <p:spPr>
          <a:xfrm>
            <a:off x="3013931" y="958098"/>
            <a:ext cx="2928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orbel" panose="020B0503020204020204" pitchFamily="34" charset="0"/>
              </a:rPr>
              <a:t>Ability to recognize humor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45A9B40-A328-CF69-0109-3C105CB14AA6}"/>
              </a:ext>
            </a:extLst>
          </p:cNvPr>
          <p:cNvSpPr txBox="1"/>
          <p:nvPr/>
        </p:nvSpPr>
        <p:spPr>
          <a:xfrm>
            <a:off x="7604259" y="986301"/>
            <a:ext cx="3463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orbel" panose="020B0503020204020204" pitchFamily="34" charset="0"/>
              </a:rPr>
              <a:t>Ability to apply logical reasoning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61D047-01B6-92B9-A2A6-C661AB9E9656}"/>
              </a:ext>
            </a:extLst>
          </p:cNvPr>
          <p:cNvSpPr txBox="1"/>
          <p:nvPr/>
        </p:nvSpPr>
        <p:spPr>
          <a:xfrm>
            <a:off x="2967281" y="4026734"/>
            <a:ext cx="2928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orbel" panose="020B0503020204020204" pitchFamily="34" charset="0"/>
              </a:rPr>
              <a:t>Ability to apply grammar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47540EF-C33F-E9F6-3D96-91D63A10AAA6}"/>
              </a:ext>
            </a:extLst>
          </p:cNvPr>
          <p:cNvSpPr txBox="1"/>
          <p:nvPr/>
        </p:nvSpPr>
        <p:spPr>
          <a:xfrm>
            <a:off x="7648326" y="4017275"/>
            <a:ext cx="4334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orbel" panose="020B0503020204020204" pitchFamily="34" charset="0"/>
              </a:rPr>
              <a:t>After training, ability to logically reason</a:t>
            </a:r>
          </a:p>
        </p:txBody>
      </p:sp>
    </p:spTree>
    <p:extLst>
      <p:ext uri="{BB962C8B-B14F-4D97-AF65-F5344CB8AC3E}">
        <p14:creationId xmlns:p14="http://schemas.microsoft.com/office/powerpoint/2010/main" val="3470507732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79548B83-7D3E-4A3F-9CCC-960C9374E23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89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DAF04A-1AEA-9B7B-12B8-F6784DC425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8671" y="0"/>
            <a:ext cx="986332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7263FC-6543-BB33-DE86-157832E4E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1566" y="365125"/>
            <a:ext cx="8822987" cy="892175"/>
          </a:xfrm>
        </p:spPr>
        <p:txBody>
          <a:bodyPr>
            <a:normAutofit/>
          </a:bodyPr>
          <a:lstStyle/>
          <a:p>
            <a:r>
              <a:rPr lang="en-US" sz="4000" b="1">
                <a:latin typeface="Corbel" panose="020B0503020204020204" pitchFamily="34" charset="0"/>
              </a:rPr>
              <a:t>Conclusions of Dunning &amp; Kruger</a:t>
            </a:r>
          </a:p>
        </p:txBody>
      </p:sp>
      <p:sp>
        <p:nvSpPr>
          <p:cNvPr id="4" name="Content Placeholder 12">
            <a:extLst>
              <a:ext uri="{FF2B5EF4-FFF2-40B4-BE49-F238E27FC236}">
                <a16:creationId xmlns:a16="http://schemas.microsoft.com/office/drawing/2014/main" id="{0EF3F225-DF0E-FA15-0AB8-2D73053A9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1565" y="1436914"/>
            <a:ext cx="8822987" cy="5055961"/>
          </a:xfrm>
        </p:spPr>
        <p:txBody>
          <a:bodyPr>
            <a:normAutofit lnSpcReduction="10000"/>
          </a:bodyPr>
          <a:lstStyle/>
          <a:p>
            <a:r>
              <a:rPr lang="en-US">
                <a:latin typeface="Corbel" panose="020B0503020204020204" pitchFamily="34" charset="0"/>
              </a:rPr>
              <a:t>Those in the bottom quartile not only overestimated their abilities by a large amount, but also perceived their abilities to be higher than the measured average.</a:t>
            </a:r>
          </a:p>
          <a:p>
            <a:r>
              <a:rPr lang="en-US">
                <a:latin typeface="Corbel" panose="020B0503020204020204" pitchFamily="34" charset="0"/>
              </a:rPr>
              <a:t>“The same incompetence that leads them to make wrong choices also deprives them of the savvy necessary to recognize competence, be it their own or anyone else’s.”</a:t>
            </a:r>
          </a:p>
          <a:p>
            <a:r>
              <a:rPr lang="en-US">
                <a:latin typeface="Corbel" panose="020B0503020204020204" pitchFamily="34" charset="0"/>
              </a:rPr>
              <a:t>After inviting back the bottom and top quartiles to allow observations of peers, “despite seeing superior performances of their peers, bottom-quartile participants continued to hold the mistaken impression that they had performed just fine.”</a:t>
            </a:r>
          </a:p>
          <a:p>
            <a:pPr lvl="1"/>
            <a:r>
              <a:rPr lang="en-US">
                <a:latin typeface="Corbel" panose="020B0503020204020204" pitchFamily="34" charset="0"/>
              </a:rPr>
              <a:t>The accuracy of self-appraisals increased among high performers after observing peers.</a:t>
            </a:r>
          </a:p>
        </p:txBody>
      </p:sp>
    </p:spTree>
    <p:extLst>
      <p:ext uri="{BB962C8B-B14F-4D97-AF65-F5344CB8AC3E}">
        <p14:creationId xmlns:p14="http://schemas.microsoft.com/office/powerpoint/2010/main" val="4167564674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rdiogram">
            <a:extLst>
              <a:ext uri="{FF2B5EF4-FFF2-40B4-BE49-F238E27FC236}">
                <a16:creationId xmlns:a16="http://schemas.microsoft.com/office/drawing/2014/main" id="{9336FDF0-D2DE-A47D-D322-F0446C3EB9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1960" y="0"/>
            <a:ext cx="9870038" cy="6858000"/>
          </a:xfrm>
          <a:prstGeom prst="rect">
            <a:avLst/>
          </a:prstGeom>
        </p:spPr>
      </p:pic>
      <p:pic>
        <p:nvPicPr>
          <p:cNvPr id="5" name="Content Placeholder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DC0EF8D1-CAD1-4C80-B8CA-F816F904083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5E7E33-5ECC-6002-190E-125144F98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1566" y="365125"/>
            <a:ext cx="8822987" cy="892175"/>
          </a:xfrm>
        </p:spPr>
        <p:txBody>
          <a:bodyPr>
            <a:normAutofit/>
          </a:bodyPr>
          <a:lstStyle/>
          <a:p>
            <a:r>
              <a:rPr lang="en-US" sz="4000" b="1">
                <a:latin typeface="Corbel" panose="020B0503020204020204" pitchFamily="34" charset="0"/>
              </a:rPr>
              <a:t>Who decides what assessments cover?</a:t>
            </a:r>
          </a:p>
        </p:txBody>
      </p:sp>
      <p:sp>
        <p:nvSpPr>
          <p:cNvPr id="3" name="Content Placeholder 12">
            <a:extLst>
              <a:ext uri="{FF2B5EF4-FFF2-40B4-BE49-F238E27FC236}">
                <a16:creationId xmlns:a16="http://schemas.microsoft.com/office/drawing/2014/main" id="{58A0734D-B47D-EAF7-FB95-D780B97CB2EC}"/>
              </a:ext>
            </a:extLst>
          </p:cNvPr>
          <p:cNvSpPr txBox="1">
            <a:spLocks/>
          </p:cNvSpPr>
          <p:nvPr/>
        </p:nvSpPr>
        <p:spPr>
          <a:xfrm>
            <a:off x="2801565" y="1436914"/>
            <a:ext cx="8822987" cy="505596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Corbel" panose="020B0503020204020204" pitchFamily="34" charset="0"/>
              </a:rPr>
              <a:t>A panel of 8 members who are also maintaining the general respiratory therapy credential.</a:t>
            </a:r>
          </a:p>
          <a:p>
            <a:r>
              <a:rPr lang="en-US">
                <a:latin typeface="Corbel" panose="020B0503020204020204" pitchFamily="34" charset="0"/>
              </a:rPr>
              <a:t>Panels of 6 members each who also are maintaining each specialty credential.</a:t>
            </a:r>
          </a:p>
          <a:p>
            <a:r>
              <a:rPr lang="en-US">
                <a:latin typeface="Corbel" panose="020B0503020204020204" pitchFamily="34" charset="0"/>
              </a:rPr>
              <a:t>Members of each panel do the following each year:</a:t>
            </a:r>
          </a:p>
          <a:p>
            <a:pPr lvl="1"/>
            <a:r>
              <a:rPr lang="en-US">
                <a:latin typeface="Corbel" panose="020B0503020204020204" pitchFamily="34" charset="0"/>
              </a:rPr>
              <a:t>After staff have evaluated needs, write new items as assigned.</a:t>
            </a:r>
          </a:p>
          <a:p>
            <a:pPr lvl="2"/>
            <a:r>
              <a:rPr lang="en-US">
                <a:latin typeface="Corbel" panose="020B0503020204020204" pitchFamily="34" charset="0"/>
              </a:rPr>
              <a:t>Give feedback to another writer about each new item.</a:t>
            </a:r>
          </a:p>
          <a:p>
            <a:pPr lvl="1"/>
            <a:r>
              <a:rPr lang="en-US">
                <a:latin typeface="Corbel" panose="020B0503020204020204" pitchFamily="34" charset="0"/>
              </a:rPr>
              <a:t>Convene with panel members and staff to edit and then approve each new item, its explanations, and its reference citation.</a:t>
            </a:r>
          </a:p>
          <a:p>
            <a:pPr lvl="1"/>
            <a:r>
              <a:rPr lang="en-US">
                <a:latin typeface="Corbel" panose="020B0503020204020204" pitchFamily="34" charset="0"/>
              </a:rPr>
              <a:t>Contribute individually to a key validation.</a:t>
            </a:r>
          </a:p>
          <a:p>
            <a:pPr lvl="2"/>
            <a:r>
              <a:rPr lang="en-US">
                <a:latin typeface="Corbel" panose="020B0503020204020204" pitchFamily="34" charset="0"/>
              </a:rPr>
              <a:t>Resolve key validation disagreements and comments.</a:t>
            </a:r>
          </a:p>
          <a:p>
            <a:pPr lvl="1"/>
            <a:r>
              <a:rPr lang="en-US">
                <a:latin typeface="Corbel" panose="020B0503020204020204" pitchFamily="34" charset="0"/>
              </a:rPr>
              <a:t>Contribute data that inform the passing standard for each quarter’s assessment.</a:t>
            </a:r>
          </a:p>
          <a:p>
            <a:pPr lvl="1"/>
            <a:endParaRPr lang="en-US">
              <a:latin typeface="Corbel" panose="020B0503020204020204" pitchFamily="34" charset="0"/>
            </a:endParaRPr>
          </a:p>
          <a:p>
            <a:pPr lvl="1"/>
            <a:endParaRPr lang="en-US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56769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CDD35-2F3E-6E4B-B329-46601D0A9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entury Gothic"/>
              </a:rPr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F2609-9C0E-6042-E971-550287CF5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525" y="1818525"/>
            <a:ext cx="9124837" cy="2157181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000">
                <a:latin typeface="Corbel" panose="020B0503020204020204" pitchFamily="34" charset="0"/>
                <a:ea typeface="Calibri"/>
                <a:cs typeface="Calibri"/>
              </a:rPr>
              <a:t>Describe typical features built into a career ladder for respiratory therapists.</a:t>
            </a:r>
          </a:p>
          <a:p>
            <a:pPr>
              <a:buFont typeface="Arial"/>
              <a:buChar char="•"/>
            </a:pPr>
            <a:r>
              <a:rPr lang="en-US" sz="2000">
                <a:latin typeface="Corbel" panose="020B0503020204020204" pitchFamily="34" charset="0"/>
                <a:ea typeface="Calibri"/>
                <a:cs typeface="Times New Roman"/>
              </a:rPr>
              <a:t>Illustrate</a:t>
            </a:r>
            <a:r>
              <a:rPr lang="en-US" sz="2000">
                <a:latin typeface="Corbel" panose="020B0503020204020204" pitchFamily="34" charset="0"/>
                <a:ea typeface="Calibri"/>
                <a:cs typeface="Calibri"/>
              </a:rPr>
              <a:t> opportunities to enhance a career ladder with resources from the NBRC.</a:t>
            </a:r>
          </a:p>
          <a:p>
            <a:pPr>
              <a:buFont typeface="Arial"/>
              <a:buChar char="•"/>
            </a:pPr>
            <a:r>
              <a:rPr lang="en-US" sz="2000">
                <a:latin typeface="Corbel" panose="020B0503020204020204" pitchFamily="34" charset="0"/>
                <a:ea typeface="Calibri"/>
                <a:cs typeface="Calibri"/>
              </a:rPr>
              <a:t>Apply knowledge of </a:t>
            </a:r>
            <a:r>
              <a:rPr lang="en-US" sz="2000">
                <a:effectLst/>
                <a:latin typeface="Corbel" panose="020B0503020204020204" pitchFamily="34" charset="0"/>
                <a:ea typeface="Calibri"/>
                <a:cs typeface="Calibri"/>
              </a:rPr>
              <a:t>the </a:t>
            </a:r>
            <a:r>
              <a:rPr lang="en-US" sz="2000">
                <a:latin typeface="Corbel" panose="020B0503020204020204" pitchFamily="34" charset="0"/>
                <a:ea typeface="Calibri"/>
                <a:cs typeface="Calibri"/>
              </a:rPr>
              <a:t>Dunning-Kruger effect to credential maintenance policies intended to protect patients.</a:t>
            </a:r>
            <a:endParaRPr lang="en-US" sz="2000">
              <a:effectLst/>
              <a:latin typeface="Corbel" panose="020B0503020204020204" pitchFamily="34" charset="0"/>
              <a:ea typeface="Calibri" panose="020F0502020204030204" pitchFamily="34" charset="0"/>
              <a:cs typeface="Calibri"/>
            </a:endParaRPr>
          </a:p>
          <a:p>
            <a:pPr>
              <a:buFont typeface="Arial"/>
            </a:pPr>
            <a:r>
              <a:rPr lang="en-US" sz="2000">
                <a:latin typeface="Corbel" panose="020B0503020204020204" pitchFamily="34" charset="0"/>
                <a:ea typeface="Calibri"/>
                <a:cs typeface="Calibri"/>
              </a:rPr>
              <a:t>Describe recent activities around advanced practice respiratory therapy.</a:t>
            </a:r>
            <a:endParaRPr lang="en-US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483172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79548B83-7D3E-4A3F-9CCC-960C9374E23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89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FC53CC-4855-7790-5CF4-9B54950356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929" y="0"/>
            <a:ext cx="982919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543B37-F5AC-4709-A843-75DDF5D14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1566" y="365125"/>
            <a:ext cx="8822987" cy="892175"/>
          </a:xfrm>
        </p:spPr>
        <p:txBody>
          <a:bodyPr>
            <a:noAutofit/>
          </a:bodyPr>
          <a:lstStyle/>
          <a:p>
            <a:r>
              <a:rPr lang="en-US" sz="4000" b="1">
                <a:latin typeface="Corbel" panose="020B0503020204020204" pitchFamily="34" charset="0"/>
              </a:rPr>
              <a:t>What feedback do assessments provide to participants?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ABE0787-0BDB-451F-B478-CFF966B2C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1565" y="1802029"/>
            <a:ext cx="8822987" cy="5055961"/>
          </a:xfrm>
        </p:spPr>
        <p:txBody>
          <a:bodyPr>
            <a:normAutofit/>
          </a:bodyPr>
          <a:lstStyle/>
          <a:p>
            <a:r>
              <a:rPr lang="en-US">
                <a:latin typeface="Corbel" panose="020B0503020204020204" pitchFamily="34" charset="0"/>
              </a:rPr>
              <a:t>Whether the best response was selected.</a:t>
            </a:r>
          </a:p>
          <a:p>
            <a:r>
              <a:rPr lang="en-US">
                <a:latin typeface="Corbel" panose="020B0503020204020204" pitchFamily="34" charset="0"/>
              </a:rPr>
              <a:t>The proportion of peers who selected the best response.</a:t>
            </a:r>
          </a:p>
          <a:p>
            <a:r>
              <a:rPr lang="en-US">
                <a:latin typeface="Corbel" panose="020B0503020204020204" pitchFamily="34" charset="0"/>
              </a:rPr>
              <a:t>The explanation of the best response plus each distractor.</a:t>
            </a:r>
          </a:p>
          <a:p>
            <a:r>
              <a:rPr lang="en-US">
                <a:latin typeface="Corbel" panose="020B0503020204020204" pitchFamily="34" charset="0"/>
              </a:rPr>
              <a:t>A reference citation that supports the best response.</a:t>
            </a:r>
          </a:p>
          <a:p>
            <a:r>
              <a:rPr lang="en-US">
                <a:latin typeface="Corbel" panose="020B0503020204020204" pitchFamily="34" charset="0"/>
              </a:rPr>
              <a:t>A </a:t>
            </a:r>
            <a:r>
              <a:rPr lang="en-US" b="1" i="1">
                <a:latin typeface="Corbel" panose="020B0503020204020204" pitchFamily="34" charset="0"/>
              </a:rPr>
              <a:t>Most Missed Concepts </a:t>
            </a:r>
            <a:r>
              <a:rPr lang="en-US">
                <a:latin typeface="Corbel" panose="020B0503020204020204" pitchFamily="34" charset="0"/>
              </a:rPr>
              <a:t>write-up of topics about which therapists </a:t>
            </a:r>
            <a:r>
              <a:rPr lang="en-US" b="1">
                <a:latin typeface="Corbel" panose="020B0503020204020204" pitchFamily="34" charset="0"/>
              </a:rPr>
              <a:t>confidently</a:t>
            </a:r>
            <a:r>
              <a:rPr lang="en-US">
                <a:latin typeface="Corbel" panose="020B0503020204020204" pitchFamily="34" charset="0"/>
              </a:rPr>
              <a:t> selected an </a:t>
            </a:r>
            <a:r>
              <a:rPr lang="en-US" b="1">
                <a:latin typeface="Corbel" panose="020B0503020204020204" pitchFamily="34" charset="0"/>
              </a:rPr>
              <a:t>incorrect</a:t>
            </a:r>
            <a:r>
              <a:rPr lang="en-US">
                <a:latin typeface="Corbel" panose="020B0503020204020204" pitchFamily="34" charset="0"/>
              </a:rPr>
              <a:t> response.</a:t>
            </a:r>
          </a:p>
          <a:p>
            <a:pPr marL="0" indent="0">
              <a:buNone/>
            </a:pPr>
            <a:endParaRPr lang="en-US">
              <a:latin typeface="Corbel" panose="020B0503020204020204" pitchFamily="34" charset="0"/>
            </a:endParaRPr>
          </a:p>
          <a:p>
            <a:pPr lvl="1"/>
            <a:endParaRPr lang="en-US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873411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85433E7E-FFE1-12DC-D4AE-E92C3B771B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Content Placeholder 4" descr="Doctor writing on tablet with pen">
            <a:extLst>
              <a:ext uri="{FF2B5EF4-FFF2-40B4-BE49-F238E27FC236}">
                <a16:creationId xmlns:a16="http://schemas.microsoft.com/office/drawing/2014/main" id="{DC0EF8D1-CAD1-4C80-B8CA-F816F90408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02212" y="0"/>
            <a:ext cx="9889788" cy="6858000"/>
          </a:xfrm>
          <a:solidFill>
            <a:schemeClr val="bg1">
              <a:lumMod val="65000"/>
              <a:alpha val="50000"/>
            </a:schemeClr>
          </a:solidFill>
          <a:effectLst>
            <a:softEdge rad="635000"/>
          </a:effec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4A1C2B9-E9D6-330F-9C68-9C299AECAA1F}"/>
              </a:ext>
            </a:extLst>
          </p:cNvPr>
          <p:cNvSpPr txBox="1">
            <a:spLocks/>
          </p:cNvSpPr>
          <p:nvPr/>
        </p:nvSpPr>
        <p:spPr>
          <a:xfrm>
            <a:off x="2393879" y="0"/>
            <a:ext cx="9798121" cy="1802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latin typeface="Corbel" panose="020B0503020204020204" pitchFamily="34" charset="0"/>
              </a:rPr>
              <a:t>Besides self-improvement, which can be challenging to quantify, can credential maintenance otherwise help a therapist in an obvious way?</a:t>
            </a:r>
          </a:p>
        </p:txBody>
      </p:sp>
      <p:sp>
        <p:nvSpPr>
          <p:cNvPr id="4" name="Content Placeholder 12">
            <a:extLst>
              <a:ext uri="{FF2B5EF4-FFF2-40B4-BE49-F238E27FC236}">
                <a16:creationId xmlns:a16="http://schemas.microsoft.com/office/drawing/2014/main" id="{3D7DBC72-A1A8-C004-728B-3840D6E16617}"/>
              </a:ext>
            </a:extLst>
          </p:cNvPr>
          <p:cNvSpPr txBox="1">
            <a:spLocks/>
          </p:cNvSpPr>
          <p:nvPr/>
        </p:nvSpPr>
        <p:spPr>
          <a:xfrm>
            <a:off x="2763894" y="1919799"/>
            <a:ext cx="6269945" cy="50559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Corbel" panose="020B0503020204020204" pitchFamily="34" charset="0"/>
              </a:rPr>
              <a:t>A 90% participation level over the four assessments from a calendar year will yield free CRCE.</a:t>
            </a:r>
          </a:p>
          <a:p>
            <a:pPr lvl="1"/>
            <a:r>
              <a:rPr lang="en-US">
                <a:latin typeface="Corbel" panose="020B0503020204020204" pitchFamily="34" charset="0"/>
              </a:rPr>
              <a:t>General respiratory therapy = 6</a:t>
            </a:r>
          </a:p>
          <a:p>
            <a:pPr lvl="1"/>
            <a:r>
              <a:rPr lang="en-US">
                <a:latin typeface="Corbel" panose="020B0503020204020204" pitchFamily="34" charset="0"/>
              </a:rPr>
              <a:t>Each specialty = 3</a:t>
            </a:r>
          </a:p>
          <a:p>
            <a:pPr lvl="1"/>
            <a:r>
              <a:rPr lang="en-US">
                <a:latin typeface="Corbel" panose="020B0503020204020204" pitchFamily="34" charset="0"/>
              </a:rPr>
              <a:t>In 2022, there were 16,064 therapist who earned CRCE this way.</a:t>
            </a:r>
          </a:p>
          <a:p>
            <a:r>
              <a:rPr lang="en-US">
                <a:latin typeface="Corbel" panose="020B0503020204020204" pitchFamily="34" charset="0"/>
              </a:rPr>
              <a:t>Among those who answered every assessment item, most decreased the number of continuing education credits to be documented in the NBRC system.</a:t>
            </a:r>
          </a:p>
          <a:p>
            <a:pPr lvl="1"/>
            <a:endParaRPr lang="en-US">
              <a:latin typeface="Corbel" panose="020B0503020204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02353F-A310-7D85-1064-03F23DB0D4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8491" y="3688422"/>
            <a:ext cx="2534583" cy="261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651537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rgbClr val="0D5257"/>
          </a:fgClr>
          <a:bgClr>
            <a:schemeClr val="accent3">
              <a:lumMod val="5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00AEF-1595-4419-801B-6E36A33BB8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4665" y="2598003"/>
            <a:ext cx="11342670" cy="1661993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orbel" panose="020B0503020204020204" pitchFamily="34" charset="0"/>
              </a:rPr>
              <a:t>Feedback from the c</a:t>
            </a:r>
            <a:r>
              <a:rPr lang="en-US" sz="6000">
                <a:solidFill>
                  <a:schemeClr val="bg1"/>
                </a:solidFill>
                <a:latin typeface="Corbel" panose="020B0503020204020204" pitchFamily="34" charset="0"/>
              </a:rPr>
              <a:t>redential maintenance program</a:t>
            </a:r>
            <a:endParaRPr lang="en-US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4" name="Diamond 3">
            <a:extLst>
              <a:ext uri="{FF2B5EF4-FFF2-40B4-BE49-F238E27FC236}">
                <a16:creationId xmlns:a16="http://schemas.microsoft.com/office/drawing/2014/main" id="{1C59176D-59A8-4C02-B448-EE01232FB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92319" y="-608242"/>
            <a:ext cx="2607364" cy="2607364"/>
          </a:xfrm>
          <a:prstGeom prst="diamond">
            <a:avLst/>
          </a:prstGeom>
          <a:noFill/>
          <a:ln>
            <a:solidFill>
              <a:srgbClr val="D0D3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5" name="Diamond 4">
            <a:extLst>
              <a:ext uri="{FF2B5EF4-FFF2-40B4-BE49-F238E27FC236}">
                <a16:creationId xmlns:a16="http://schemas.microsoft.com/office/drawing/2014/main" id="{A50B1817-3C7F-41BC-8557-7A00C928E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25258" y="-1770743"/>
            <a:ext cx="3541486" cy="3541486"/>
          </a:xfrm>
          <a:prstGeom prst="diamond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5C7DE59-2F49-4E68-879F-4B03BB7528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874" y="5875699"/>
            <a:ext cx="2846252" cy="66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81550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79548B83-7D3E-4A3F-9CCC-960C9374E23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89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DAF04A-1AEA-9B7B-12B8-F6784DC425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8671" y="0"/>
            <a:ext cx="9863329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6CAE70-F892-BBEF-9AE8-8973F9160F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8865" y="1148636"/>
            <a:ext cx="9529448" cy="402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355432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rdiogram">
            <a:extLst>
              <a:ext uri="{FF2B5EF4-FFF2-40B4-BE49-F238E27FC236}">
                <a16:creationId xmlns:a16="http://schemas.microsoft.com/office/drawing/2014/main" id="{9336FDF0-D2DE-A47D-D322-F0446C3EB9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1960" y="0"/>
            <a:ext cx="9870038" cy="6858000"/>
          </a:xfrm>
          <a:prstGeom prst="rect">
            <a:avLst/>
          </a:prstGeom>
        </p:spPr>
      </p:pic>
      <p:pic>
        <p:nvPicPr>
          <p:cNvPr id="5" name="Content Placeholder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DC0EF8D1-CAD1-4C80-B8CA-F816F904083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1148A5-1047-A478-711E-34785F93B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3585" y="58557"/>
            <a:ext cx="9329789" cy="804914"/>
          </a:xfrm>
        </p:spPr>
        <p:txBody>
          <a:bodyPr>
            <a:normAutofit/>
          </a:bodyPr>
          <a:lstStyle/>
          <a:p>
            <a:r>
              <a:rPr lang="en-US" sz="4000" b="1">
                <a:latin typeface="Corbel" panose="020B0503020204020204" pitchFamily="34" charset="0"/>
              </a:rPr>
              <a:t>Survey Flow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433C457-F76F-AAE9-2795-D6C79A06B205}"/>
              </a:ext>
            </a:extLst>
          </p:cNvPr>
          <p:cNvSpPr/>
          <p:nvPr/>
        </p:nvSpPr>
        <p:spPr>
          <a:xfrm>
            <a:off x="5649804" y="841268"/>
            <a:ext cx="2980043" cy="73482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573B65-5DDE-C295-9E1E-716FF46F2378}"/>
              </a:ext>
            </a:extLst>
          </p:cNvPr>
          <p:cNvSpPr txBox="1"/>
          <p:nvPr/>
        </p:nvSpPr>
        <p:spPr>
          <a:xfrm>
            <a:off x="5718424" y="883217"/>
            <a:ext cx="2911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</a:rPr>
              <a:t>Have you completed a CMP assessment?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B04FAC5-8647-6A3E-DA0F-CFB9174BBE00}"/>
              </a:ext>
            </a:extLst>
          </p:cNvPr>
          <p:cNvSpPr/>
          <p:nvPr/>
        </p:nvSpPr>
        <p:spPr>
          <a:xfrm>
            <a:off x="2584352" y="2220499"/>
            <a:ext cx="2980043" cy="73482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C079CDE-8262-2DA6-4E77-0DADBE78B7A7}"/>
              </a:ext>
            </a:extLst>
          </p:cNvPr>
          <p:cNvSpPr/>
          <p:nvPr/>
        </p:nvSpPr>
        <p:spPr>
          <a:xfrm>
            <a:off x="8923066" y="2249234"/>
            <a:ext cx="3199382" cy="100894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2CA7A5-15E8-AF97-02A7-43A0A467C76D}"/>
              </a:ext>
            </a:extLst>
          </p:cNvPr>
          <p:cNvSpPr txBox="1"/>
          <p:nvPr/>
        </p:nvSpPr>
        <p:spPr>
          <a:xfrm>
            <a:off x="2628867" y="2237762"/>
            <a:ext cx="2869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</a:rPr>
              <a:t>About what would you like to provide feedback?</a:t>
            </a:r>
          </a:p>
        </p:txBody>
      </p:sp>
      <p:sp>
        <p:nvSpPr>
          <p:cNvPr id="10" name="Arrow: Bent 9">
            <a:extLst>
              <a:ext uri="{FF2B5EF4-FFF2-40B4-BE49-F238E27FC236}">
                <a16:creationId xmlns:a16="http://schemas.microsoft.com/office/drawing/2014/main" id="{B9E0AC5D-F799-189B-DD7E-DE7BE8BA6C3D}"/>
              </a:ext>
            </a:extLst>
          </p:cNvPr>
          <p:cNvSpPr/>
          <p:nvPr/>
        </p:nvSpPr>
        <p:spPr>
          <a:xfrm rot="5400000">
            <a:off x="9193164" y="457103"/>
            <a:ext cx="1201652" cy="2314361"/>
          </a:xfrm>
          <a:prstGeom prst="bentArrow">
            <a:avLst>
              <a:gd name="adj1" fmla="val 25000"/>
              <a:gd name="adj2" fmla="val 29384"/>
              <a:gd name="adj3" fmla="val 25000"/>
              <a:gd name="adj4" fmla="val 4735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</a:endParaRPr>
          </a:p>
        </p:txBody>
      </p:sp>
      <p:sp>
        <p:nvSpPr>
          <p:cNvPr id="11" name="Arrow: Bent 10">
            <a:extLst>
              <a:ext uri="{FF2B5EF4-FFF2-40B4-BE49-F238E27FC236}">
                <a16:creationId xmlns:a16="http://schemas.microsoft.com/office/drawing/2014/main" id="{F08398A3-6B5E-AFB6-586E-87E31477102D}"/>
              </a:ext>
            </a:extLst>
          </p:cNvPr>
          <p:cNvSpPr/>
          <p:nvPr/>
        </p:nvSpPr>
        <p:spPr>
          <a:xfrm rot="5400000" flipV="1">
            <a:off x="3999606" y="566394"/>
            <a:ext cx="1210109" cy="2072363"/>
          </a:xfrm>
          <a:prstGeom prst="bentArrow">
            <a:avLst>
              <a:gd name="adj1" fmla="val 25000"/>
              <a:gd name="adj2" fmla="val 29384"/>
              <a:gd name="adj3" fmla="val 25000"/>
              <a:gd name="adj4" fmla="val 3148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1B434"/>
              </a:solidFill>
              <a:effectLst/>
              <a:uLnTx/>
              <a:uFillTx/>
              <a:latin typeface="Corbel" panose="020B0503020204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4F17868-D199-EE2D-AA2A-122444B8B4B2}"/>
              </a:ext>
            </a:extLst>
          </p:cNvPr>
          <p:cNvSpPr/>
          <p:nvPr/>
        </p:nvSpPr>
        <p:spPr>
          <a:xfrm>
            <a:off x="2584352" y="4190463"/>
            <a:ext cx="2980043" cy="235949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F79613-A0E9-71D8-E350-B8772A24FB16}"/>
              </a:ext>
            </a:extLst>
          </p:cNvPr>
          <p:cNvSpPr txBox="1"/>
          <p:nvPr/>
        </p:nvSpPr>
        <p:spPr>
          <a:xfrm>
            <a:off x="8812056" y="2307610"/>
            <a:ext cx="340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</a:rPr>
              <a:t>About which of the following topics do you need </a:t>
            </a:r>
            <a:r>
              <a:rPr kumimoji="0" lang="en-US" sz="1800" b="0" i="0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</a:rPr>
              <a:t>additional info?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E74F7E-AE6A-A99D-1793-1D51FA879558}"/>
              </a:ext>
            </a:extLst>
          </p:cNvPr>
          <p:cNvSpPr txBox="1"/>
          <p:nvPr/>
        </p:nvSpPr>
        <p:spPr>
          <a:xfrm>
            <a:off x="4494087" y="949115"/>
            <a:ext cx="967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</a:rPr>
              <a:t>Yes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F2FE24-2F21-0D17-66CE-2B32EB6672A9}"/>
              </a:ext>
            </a:extLst>
          </p:cNvPr>
          <p:cNvSpPr txBox="1"/>
          <p:nvPr/>
        </p:nvSpPr>
        <p:spPr>
          <a:xfrm>
            <a:off x="9186847" y="933600"/>
            <a:ext cx="967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</a:rPr>
              <a:t>No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</a:endParaRP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DE7B27E1-AB45-6114-4DC3-9D74D789159E}"/>
              </a:ext>
            </a:extLst>
          </p:cNvPr>
          <p:cNvSpPr/>
          <p:nvPr/>
        </p:nvSpPr>
        <p:spPr>
          <a:xfrm>
            <a:off x="3635409" y="3026687"/>
            <a:ext cx="681405" cy="1183533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6DB232-B946-A55D-3105-46DAA1EBEC58}"/>
              </a:ext>
            </a:extLst>
          </p:cNvPr>
          <p:cNvSpPr txBox="1"/>
          <p:nvPr/>
        </p:nvSpPr>
        <p:spPr>
          <a:xfrm>
            <a:off x="2305857" y="3314224"/>
            <a:ext cx="1603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</a:rPr>
              <a:t>I think an assessment item has a flaw.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F14A8679-6338-8413-808C-16B17F27AFB7}"/>
              </a:ext>
            </a:extLst>
          </p:cNvPr>
          <p:cNvSpPr/>
          <p:nvPr/>
        </p:nvSpPr>
        <p:spPr>
          <a:xfrm>
            <a:off x="5666963" y="2307610"/>
            <a:ext cx="3165254" cy="546347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498ECF7-540F-D669-C110-A07DFD367944}"/>
              </a:ext>
            </a:extLst>
          </p:cNvPr>
          <p:cNvSpPr txBox="1"/>
          <p:nvPr/>
        </p:nvSpPr>
        <p:spPr>
          <a:xfrm>
            <a:off x="2636318" y="4527062"/>
            <a:ext cx="2825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</a:rPr>
              <a:t>In what assessment did you see the flawed item?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3697E2-A8E5-9A55-A5A1-229507ABA945}"/>
              </a:ext>
            </a:extLst>
          </p:cNvPr>
          <p:cNvSpPr txBox="1"/>
          <p:nvPr/>
        </p:nvSpPr>
        <p:spPr>
          <a:xfrm>
            <a:off x="2771375" y="5164949"/>
            <a:ext cx="858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</a:rPr>
              <a:t>ACCS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</a:rPr>
              <a:t>PFT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602A4AE-B39B-5CB7-DA31-ED5C4C5BA23A}"/>
              </a:ext>
            </a:extLst>
          </p:cNvPr>
          <p:cNvSpPr txBox="1"/>
          <p:nvPr/>
        </p:nvSpPr>
        <p:spPr>
          <a:xfrm>
            <a:off x="3635262" y="5170655"/>
            <a:ext cx="858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</a:rPr>
              <a:t>NPS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</a:rPr>
              <a:t>SDS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1A879B4-8BA0-0D2C-CEB4-26113CE81B38}"/>
              </a:ext>
            </a:extLst>
          </p:cNvPr>
          <p:cNvSpPr txBox="1"/>
          <p:nvPr/>
        </p:nvSpPr>
        <p:spPr>
          <a:xfrm>
            <a:off x="4456347" y="5175581"/>
            <a:ext cx="8584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</a:rPr>
              <a:t>TMC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08EEE4-CC10-DF65-2F20-19F23F8657CD}"/>
              </a:ext>
            </a:extLst>
          </p:cNvPr>
          <p:cNvSpPr txBox="1"/>
          <p:nvPr/>
        </p:nvSpPr>
        <p:spPr>
          <a:xfrm>
            <a:off x="2624273" y="6008767"/>
            <a:ext cx="282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</a:rPr>
              <a:t>Explain the flaw.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06BADA3-2B13-F309-E730-268C612DF560}"/>
              </a:ext>
            </a:extLst>
          </p:cNvPr>
          <p:cNvSpPr txBox="1"/>
          <p:nvPr/>
        </p:nvSpPr>
        <p:spPr>
          <a:xfrm>
            <a:off x="6039475" y="2884093"/>
            <a:ext cx="21222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</a:rPr>
              <a:t>I am unclear about details regarding CMP.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282C5B2-9382-9917-C00D-604EB59E3ECE}"/>
              </a:ext>
            </a:extLst>
          </p:cNvPr>
          <p:cNvSpPr/>
          <p:nvPr/>
        </p:nvSpPr>
        <p:spPr>
          <a:xfrm>
            <a:off x="8708386" y="3866284"/>
            <a:ext cx="3440045" cy="269668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594A7E5-D1AF-27D4-8DC3-E1FCBB116E25}"/>
              </a:ext>
            </a:extLst>
          </p:cNvPr>
          <p:cNvSpPr txBox="1"/>
          <p:nvPr/>
        </p:nvSpPr>
        <p:spPr>
          <a:xfrm>
            <a:off x="8849389" y="3873766"/>
            <a:ext cx="3440045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</a:rPr>
              <a:t>What is CMP?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</a:rPr>
              <a:t>Are assessments required?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</a:rPr>
              <a:t>What if I perform poorly?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</a:rPr>
              <a:t>What should I study?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</a:rPr>
              <a:t>Why did I get a reminder?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</a:rPr>
              <a:t>Is my credential about to expire?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</a:rPr>
              <a:t>What happens if I lose internet?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</a:rPr>
              <a:t>Why did I get zero points?*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</a:rPr>
              <a:t>I forgot to do an assessment.*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</a:rPr>
              <a:t>Other (please specify)</a:t>
            </a:r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35C34AF8-B89E-D36D-259D-3A33A4AF35B3}"/>
              </a:ext>
            </a:extLst>
          </p:cNvPr>
          <p:cNvSpPr/>
          <p:nvPr/>
        </p:nvSpPr>
        <p:spPr>
          <a:xfrm>
            <a:off x="10330460" y="3299554"/>
            <a:ext cx="593397" cy="578317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2B550B3-2B8A-1174-86E8-FCE7DC395A55}"/>
              </a:ext>
            </a:extLst>
          </p:cNvPr>
          <p:cNvSpPr txBox="1"/>
          <p:nvPr/>
        </p:nvSpPr>
        <p:spPr>
          <a:xfrm>
            <a:off x="10758459" y="6570447"/>
            <a:ext cx="15745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</a:rPr>
              <a:t>* Added 2/23/2022</a:t>
            </a:r>
          </a:p>
        </p:txBody>
      </p:sp>
    </p:spTree>
    <p:extLst>
      <p:ext uri="{BB962C8B-B14F-4D97-AF65-F5344CB8AC3E}">
        <p14:creationId xmlns:p14="http://schemas.microsoft.com/office/powerpoint/2010/main" val="129590288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79548B83-7D3E-4A3F-9CCC-960C9374E23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89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0D84AA-1317-14B1-1260-516B6AF0F8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929" y="0"/>
            <a:ext cx="982919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9E5062-8964-97AD-A851-AE4198838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804" y="65255"/>
            <a:ext cx="9829195" cy="1629981"/>
          </a:xfrm>
        </p:spPr>
        <p:txBody>
          <a:bodyPr>
            <a:noAutofit/>
          </a:bodyPr>
          <a:lstStyle/>
          <a:p>
            <a:r>
              <a:rPr lang="en-US" sz="4000" b="1">
                <a:latin typeface="Corbel"/>
              </a:rPr>
              <a:t>Most respondents have completed an assessment and use the survey to learn more details about the CMP</a:t>
            </a:r>
          </a:p>
        </p:txBody>
      </p:sp>
      <p:sp>
        <p:nvSpPr>
          <p:cNvPr id="4" name="Content Placeholder 21">
            <a:extLst>
              <a:ext uri="{FF2B5EF4-FFF2-40B4-BE49-F238E27FC236}">
                <a16:creationId xmlns:a16="http://schemas.microsoft.com/office/drawing/2014/main" id="{8C7FB631-FAD0-C27C-19F8-79DC4704C34F}"/>
              </a:ext>
            </a:extLst>
          </p:cNvPr>
          <p:cNvSpPr txBox="1">
            <a:spLocks/>
          </p:cNvSpPr>
          <p:nvPr/>
        </p:nvSpPr>
        <p:spPr>
          <a:xfrm>
            <a:off x="5200546" y="1925057"/>
            <a:ext cx="2862416" cy="606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Q1 2021 thru Q1 2023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515602B-03F9-F4CB-C212-55C8B26468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5358927"/>
              </p:ext>
            </p:extLst>
          </p:nvPr>
        </p:nvGraphicFramePr>
        <p:xfrm>
          <a:off x="6174774" y="2363593"/>
          <a:ext cx="6693000" cy="4471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16A968A-1DA2-AF4A-2066-C1FDAA53B4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9986214"/>
              </p:ext>
            </p:extLst>
          </p:nvPr>
        </p:nvGraphicFramePr>
        <p:xfrm>
          <a:off x="616448" y="1989744"/>
          <a:ext cx="7402310" cy="4689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Content Placeholder 21">
            <a:extLst>
              <a:ext uri="{FF2B5EF4-FFF2-40B4-BE49-F238E27FC236}">
                <a16:creationId xmlns:a16="http://schemas.microsoft.com/office/drawing/2014/main" id="{D4E4A575-BCC9-32FF-6FFF-6A2EED499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0460" y="5984031"/>
            <a:ext cx="3372465" cy="10212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>
                <a:latin typeface="Corbel" panose="020B0503020204020204" pitchFamily="34" charset="0"/>
              </a:rPr>
              <a:t>n=1,919</a:t>
            </a:r>
          </a:p>
        </p:txBody>
      </p:sp>
      <p:sp>
        <p:nvSpPr>
          <p:cNvPr id="8" name="Content Placeholder 21">
            <a:extLst>
              <a:ext uri="{FF2B5EF4-FFF2-40B4-BE49-F238E27FC236}">
                <a16:creationId xmlns:a16="http://schemas.microsoft.com/office/drawing/2014/main" id="{D2986BC2-23EE-430F-D7DF-4407B8B88906}"/>
              </a:ext>
            </a:extLst>
          </p:cNvPr>
          <p:cNvSpPr txBox="1">
            <a:spLocks/>
          </p:cNvSpPr>
          <p:nvPr/>
        </p:nvSpPr>
        <p:spPr>
          <a:xfrm>
            <a:off x="11099007" y="6053087"/>
            <a:ext cx="3372465" cy="1021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n=1,074</a:t>
            </a:r>
          </a:p>
        </p:txBody>
      </p:sp>
    </p:spTree>
    <p:extLst>
      <p:ext uri="{BB962C8B-B14F-4D97-AF65-F5344CB8AC3E}">
        <p14:creationId xmlns:p14="http://schemas.microsoft.com/office/powerpoint/2010/main" val="1015199664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3AA2D4E-6895-4356-A1ED-FE116CBA0B2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89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3091DDE-0EAA-4D6C-B57E-312711D8E7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3165108"/>
              </p:ext>
            </p:extLst>
          </p:nvPr>
        </p:nvGraphicFramePr>
        <p:xfrm>
          <a:off x="1890252" y="1470108"/>
          <a:ext cx="9446342" cy="4714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7AF318A-094C-7A88-9CAF-54BA732CE4E2}"/>
              </a:ext>
            </a:extLst>
          </p:cNvPr>
          <p:cNvSpPr txBox="1"/>
          <p:nvPr/>
        </p:nvSpPr>
        <p:spPr>
          <a:xfrm>
            <a:off x="2035277" y="5889522"/>
            <a:ext cx="4756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1B434"/>
                </a:solidFill>
                <a:effectLst/>
                <a:uLnTx/>
                <a:uFillTx/>
                <a:latin typeface="Corbel" panose="020B0503020204020204" pitchFamily="34" charset="0"/>
              </a:rPr>
              <a:t>Will I lose my credential if I don’t perform well?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1B434"/>
                </a:solidFill>
                <a:effectLst/>
                <a:uLnTx/>
                <a:uFillTx/>
                <a:latin typeface="Corbel" panose="020B0503020204020204" pitchFamily="34" charset="0"/>
              </a:rPr>
              <a:t>(% of respondents who selected)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1B434"/>
                </a:solidFill>
                <a:effectLst/>
                <a:uLnTx/>
                <a:uFillTx/>
                <a:latin typeface="Corbel" panose="020B0503020204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1B434"/>
                </a:solidFill>
                <a:effectLst/>
                <a:uLnTx/>
                <a:uFillTx/>
                <a:latin typeface="Corbel" panose="020B0503020204020204" pitchFamily="34" charset="0"/>
              </a:rPr>
              <a:t>		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642F6C"/>
              </a:solidFill>
              <a:effectLst/>
              <a:uLnTx/>
              <a:uFillTx/>
              <a:latin typeface="Corbel" panose="020B05030202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A5499C-2D77-4734-A7DB-F91B30E07C7E}"/>
              </a:ext>
            </a:extLst>
          </p:cNvPr>
          <p:cNvSpPr txBox="1"/>
          <p:nvPr/>
        </p:nvSpPr>
        <p:spPr>
          <a:xfrm>
            <a:off x="1883685" y="150284"/>
            <a:ext cx="9301317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rbel"/>
              </a:rPr>
              <a:t>Top two most frequently asked topics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E94502-AD4C-BE4D-0155-172B938DC5CE}"/>
              </a:ext>
            </a:extLst>
          </p:cNvPr>
          <p:cNvSpPr txBox="1"/>
          <p:nvPr/>
        </p:nvSpPr>
        <p:spPr>
          <a:xfrm>
            <a:off x="7286625" y="5889522"/>
            <a:ext cx="38983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642F6C"/>
                </a:solidFill>
                <a:effectLst/>
                <a:uLnTx/>
                <a:uFillTx/>
                <a:latin typeface="Corbel" panose="020B0503020204020204" pitchFamily="34" charset="0"/>
              </a:rPr>
              <a:t>Are the CMP Assessments Required?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642F6C"/>
                </a:solidFill>
                <a:effectLst/>
                <a:uLnTx/>
                <a:uFillTx/>
                <a:latin typeface="Corbel" panose="020B0503020204020204" pitchFamily="34" charset="0"/>
              </a:rPr>
              <a:t>(% of respondents who selected)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901828"/>
      </p:ext>
    </p:extLst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3AA2D4E-6895-4356-A1ED-FE116CBA0B2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89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9E9ACAB-CD5A-4166-A736-08FC19974AFC}"/>
              </a:ext>
            </a:extLst>
          </p:cNvPr>
          <p:cNvGraphicFramePr>
            <a:graphicFrameLocks/>
          </p:cNvGraphicFramePr>
          <p:nvPr/>
        </p:nvGraphicFramePr>
        <p:xfrm>
          <a:off x="2095499" y="1409699"/>
          <a:ext cx="9077325" cy="4448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F3A0A88-3D14-1FC7-A0B2-436C9919A79C}"/>
              </a:ext>
            </a:extLst>
          </p:cNvPr>
          <p:cNvSpPr txBox="1"/>
          <p:nvPr/>
        </p:nvSpPr>
        <p:spPr>
          <a:xfrm>
            <a:off x="2176462" y="5895387"/>
            <a:ext cx="78390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642F6C"/>
                </a:solidFill>
                <a:effectLst/>
                <a:uLnTx/>
                <a:uFillTx/>
                <a:latin typeface="Corbel" panose="020B0503020204020204" pitchFamily="34" charset="0"/>
              </a:rPr>
              <a:t>What is the Credential Maintenance Program (CMP)?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642F6C"/>
                </a:solidFill>
                <a:effectLst/>
                <a:uLnTx/>
                <a:uFillTx/>
                <a:latin typeface="Corbel" panose="020B0503020204020204" pitchFamily="34" charset="0"/>
              </a:rPr>
              <a:t>(% of respondents who selected)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42F6C"/>
              </a:solidFill>
              <a:effectLst/>
              <a:uLnTx/>
              <a:uFillTx/>
              <a:latin typeface="Corbel" panose="020B05030202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B5073F-2670-49C1-D5A2-8A48074A34C3}"/>
              </a:ext>
            </a:extLst>
          </p:cNvPr>
          <p:cNvSpPr txBox="1"/>
          <p:nvPr/>
        </p:nvSpPr>
        <p:spPr>
          <a:xfrm>
            <a:off x="1612948" y="27838"/>
            <a:ext cx="106543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</a:rPr>
              <a:t>Interest in “What is the Credential Maintenance Program (CMP)?” has remained fairly constant</a:t>
            </a:r>
          </a:p>
        </p:txBody>
      </p:sp>
    </p:spTree>
    <p:extLst>
      <p:ext uri="{BB962C8B-B14F-4D97-AF65-F5344CB8AC3E}">
        <p14:creationId xmlns:p14="http://schemas.microsoft.com/office/powerpoint/2010/main" val="1095437804"/>
      </p:ext>
    </p:extLst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3AA2D4E-6895-4356-A1ED-FE116CBA0B2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89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8B48912-B624-4E3D-BAF1-F891E12D1DD2}"/>
              </a:ext>
            </a:extLst>
          </p:cNvPr>
          <p:cNvGraphicFramePr>
            <a:graphicFrameLocks/>
          </p:cNvGraphicFramePr>
          <p:nvPr/>
        </p:nvGraphicFramePr>
        <p:xfrm>
          <a:off x="2080259" y="1391094"/>
          <a:ext cx="9283065" cy="4467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C8C7CB9-0FD5-5FF4-A26D-8F83708CF975}"/>
              </a:ext>
            </a:extLst>
          </p:cNvPr>
          <p:cNvSpPr txBox="1"/>
          <p:nvPr/>
        </p:nvSpPr>
        <p:spPr>
          <a:xfrm>
            <a:off x="2172528" y="5858319"/>
            <a:ext cx="43139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642F6C"/>
                </a:solidFill>
                <a:effectLst/>
                <a:uLnTx/>
                <a:uFillTx/>
                <a:latin typeface="Corbel" panose="020B0503020204020204" pitchFamily="34" charset="0"/>
              </a:rPr>
              <a:t>I’ve already submitted CEU documentation. Why am I receiving a reminder about completing the quarterly CMP assessment?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642F6C"/>
                </a:solidFill>
                <a:effectLst/>
                <a:uLnTx/>
                <a:uFillTx/>
                <a:latin typeface="Corbel" panose="020B0503020204020204" pitchFamily="34" charset="0"/>
              </a:rPr>
              <a:t>(% of respondents who selected)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642F6C"/>
              </a:solidFill>
              <a:effectLst/>
              <a:uLnTx/>
              <a:uFillTx/>
              <a:latin typeface="Corbel" panose="020B05030202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5FE6C7-1773-1643-776C-17C553C606FF}"/>
              </a:ext>
            </a:extLst>
          </p:cNvPr>
          <p:cNvSpPr txBox="1"/>
          <p:nvPr/>
        </p:nvSpPr>
        <p:spPr>
          <a:xfrm>
            <a:off x="6947205" y="5932198"/>
            <a:ext cx="43139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1B434"/>
                </a:solidFill>
                <a:effectLst/>
                <a:uLnTx/>
                <a:uFillTx/>
                <a:latin typeface="Corbel" panose="020B0503020204020204" pitchFamily="34" charset="0"/>
              </a:rPr>
              <a:t>I received a reminder about the CMP assessment. Is my credential about to expire?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1B434"/>
              </a:solidFill>
              <a:effectLst/>
              <a:uLnTx/>
              <a:uFillTx/>
              <a:latin typeface="Corbel" panose="020B0503020204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1B434"/>
                </a:solidFill>
                <a:effectLst/>
                <a:uLnTx/>
                <a:uFillTx/>
                <a:latin typeface="Corbel" panose="020B0503020204020204" pitchFamily="34" charset="0"/>
              </a:rPr>
              <a:t>(% of respondents who selected)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37AD67-4DA5-2E4B-682B-EE7EA0D7D346}"/>
              </a:ext>
            </a:extLst>
          </p:cNvPr>
          <p:cNvSpPr txBox="1"/>
          <p:nvPr/>
        </p:nvSpPr>
        <p:spPr>
          <a:xfrm>
            <a:off x="1584431" y="-15972"/>
            <a:ext cx="107255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</a:rPr>
              <a:t>For topics related to reminders, there has been more concern about completed documentation than expiring credentials</a:t>
            </a:r>
          </a:p>
        </p:txBody>
      </p:sp>
    </p:spTree>
    <p:extLst>
      <p:ext uri="{BB962C8B-B14F-4D97-AF65-F5344CB8AC3E}">
        <p14:creationId xmlns:p14="http://schemas.microsoft.com/office/powerpoint/2010/main" val="4062298835"/>
      </p:ext>
    </p:extLst>
  </p:cSld>
  <p:clrMapOvr>
    <a:masterClrMapping/>
  </p:clrMapOvr>
  <p:transition spd="slow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3AA2D4E-6895-4356-A1ED-FE116CBA0B2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89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0FC97A2-DB5E-4ED1-B27E-F825A6DC9F92}"/>
              </a:ext>
            </a:extLst>
          </p:cNvPr>
          <p:cNvGraphicFramePr>
            <a:graphicFrameLocks/>
          </p:cNvGraphicFramePr>
          <p:nvPr/>
        </p:nvGraphicFramePr>
        <p:xfrm>
          <a:off x="2016237" y="1323976"/>
          <a:ext cx="9499488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14B5C51-5F1E-B6A5-757B-DCC6C5D05B04}"/>
              </a:ext>
            </a:extLst>
          </p:cNvPr>
          <p:cNvSpPr txBox="1"/>
          <p:nvPr/>
        </p:nvSpPr>
        <p:spPr>
          <a:xfrm>
            <a:off x="2172528" y="5953124"/>
            <a:ext cx="43139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642F6C"/>
                </a:solidFill>
                <a:effectLst/>
                <a:uLnTx/>
                <a:uFillTx/>
                <a:latin typeface="Corbel" panose="020B0503020204020204" pitchFamily="34" charset="0"/>
              </a:rPr>
              <a:t>Should I study for the CMP assessments and what resources should I use?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642F6C"/>
                </a:solidFill>
                <a:effectLst/>
                <a:uLnTx/>
                <a:uFillTx/>
                <a:latin typeface="Corbel" panose="020B0503020204020204" pitchFamily="34" charset="0"/>
              </a:rPr>
              <a:t>(% of respondents who selected)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642F6C"/>
              </a:solidFill>
              <a:effectLst/>
              <a:uLnTx/>
              <a:uFillTx/>
              <a:latin typeface="Corbel" panose="020B05030202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5A47CE-BDBA-7A99-1C4E-8B7C0F32EADC}"/>
              </a:ext>
            </a:extLst>
          </p:cNvPr>
          <p:cNvSpPr txBox="1"/>
          <p:nvPr/>
        </p:nvSpPr>
        <p:spPr>
          <a:xfrm>
            <a:off x="6947205" y="5932198"/>
            <a:ext cx="43139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1B434"/>
                </a:solidFill>
                <a:effectLst/>
                <a:uLnTx/>
                <a:uFillTx/>
                <a:latin typeface="Corbel" panose="020B0503020204020204" pitchFamily="34" charset="0"/>
              </a:rPr>
              <a:t>What happens if I lose my internet connection while I’m completing a CMP assessment?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1B434"/>
                </a:solidFill>
                <a:effectLst/>
                <a:uLnTx/>
                <a:uFillTx/>
                <a:latin typeface="Corbel" panose="020B0503020204020204" pitchFamily="34" charset="0"/>
              </a:rPr>
              <a:t>(% of respondents who selected)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8B694E-EB98-75BB-9A8E-F0BAB45AE341}"/>
              </a:ext>
            </a:extLst>
          </p:cNvPr>
          <p:cNvSpPr txBox="1"/>
          <p:nvPr/>
        </p:nvSpPr>
        <p:spPr>
          <a:xfrm>
            <a:off x="1592621" y="32693"/>
            <a:ext cx="10709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Concerns to be addressed before completing an assessment have been of greater interest than potential issues during an assessment</a:t>
            </a:r>
          </a:p>
        </p:txBody>
      </p:sp>
    </p:spTree>
    <p:extLst>
      <p:ext uri="{BB962C8B-B14F-4D97-AF65-F5344CB8AC3E}">
        <p14:creationId xmlns:p14="http://schemas.microsoft.com/office/powerpoint/2010/main" val="775278237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3AA2D4E-6895-4356-A1ED-FE116CBA0B2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89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543B37-F5AC-4709-A843-75DDF5D14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664" y="365125"/>
            <a:ext cx="10774135" cy="1899912"/>
          </a:xfrm>
        </p:spPr>
        <p:txBody>
          <a:bodyPr>
            <a:normAutofit fontScale="90000"/>
          </a:bodyPr>
          <a:lstStyle/>
          <a:p>
            <a:r>
              <a:rPr lang="en-US" sz="4000" b="1">
                <a:latin typeface="Corbel" panose="020B0503020204020204" pitchFamily="34" charset="0"/>
              </a:rPr>
              <a:t>Through this program, the NBRC has honored the memory of Jimmy Young along with contributions he made to respiratory care since 1978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6E9F7074-990D-DC98-ED4E-E30D09528F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455877" y="2228908"/>
            <a:ext cx="3132721" cy="3274360"/>
          </a:xfrm>
          <a:prstGeom prst="rect">
            <a:avLst/>
          </a:prstGeom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AC73B4C8-8F31-4BE1-B1E5-0A376E456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771" y="3000375"/>
            <a:ext cx="5655531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 defTabSz="342900"/>
            <a:r>
              <a:rPr lang="en-US" sz="3200">
                <a:solidFill>
                  <a:srgbClr val="1F497D"/>
                </a:solidFill>
                <a:latin typeface="Corbel" panose="020B0503020204020204" pitchFamily="34" charset="0"/>
              </a:rPr>
              <a:t>Jimmy Albert Young, MS, RRT</a:t>
            </a:r>
            <a:br>
              <a:rPr lang="en-US" sz="3200">
                <a:solidFill>
                  <a:srgbClr val="1F497D"/>
                </a:solidFill>
                <a:latin typeface="Corbel" panose="020B0503020204020204" pitchFamily="34" charset="0"/>
              </a:rPr>
            </a:br>
            <a:r>
              <a:rPr lang="en-US" sz="3200">
                <a:solidFill>
                  <a:srgbClr val="1F497D"/>
                </a:solidFill>
                <a:latin typeface="Corbel" panose="020B0503020204020204" pitchFamily="34" charset="0"/>
              </a:rPr>
              <a:t>1935 –1975</a:t>
            </a:r>
          </a:p>
        </p:txBody>
      </p:sp>
    </p:spTree>
    <p:extLst>
      <p:ext uri="{BB962C8B-B14F-4D97-AF65-F5344CB8AC3E}">
        <p14:creationId xmlns:p14="http://schemas.microsoft.com/office/powerpoint/2010/main" val="2674045263"/>
      </p:ext>
    </p:extLst>
  </p:cSld>
  <p:clrMapOvr>
    <a:masterClrMapping/>
  </p:clrMapOvr>
  <p:transition spd="slow"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3AA2D4E-6895-4356-A1ED-FE116CBA0B2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89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848B72-2590-85B9-7E40-2DD51361B925}"/>
              </a:ext>
            </a:extLst>
          </p:cNvPr>
          <p:cNvSpPr txBox="1"/>
          <p:nvPr/>
        </p:nvSpPr>
        <p:spPr>
          <a:xfrm>
            <a:off x="6837019" y="6179973"/>
            <a:ext cx="4313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1B434"/>
                </a:solidFill>
                <a:effectLst/>
                <a:uLnTx/>
                <a:uFillTx/>
                <a:latin typeface="Corbel" panose="020B0503020204020204" pitchFamily="34" charset="0"/>
              </a:rPr>
              <a:t>Why did I get zero points?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1B434"/>
                </a:solidFill>
                <a:effectLst/>
                <a:uLnTx/>
                <a:uFillTx/>
                <a:latin typeface="Corbel" panose="020B0503020204020204" pitchFamily="34" charset="0"/>
              </a:rPr>
              <a:t>(% of respondents who selected)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1B434"/>
              </a:solidFill>
              <a:effectLst/>
              <a:uLnTx/>
              <a:uFillTx/>
              <a:latin typeface="Corbel" panose="020B05030202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128865-8A09-90B3-3BB8-7887F876EC69}"/>
              </a:ext>
            </a:extLst>
          </p:cNvPr>
          <p:cNvSpPr txBox="1"/>
          <p:nvPr/>
        </p:nvSpPr>
        <p:spPr>
          <a:xfrm>
            <a:off x="2990057" y="6179460"/>
            <a:ext cx="4313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642F6C"/>
                </a:solidFill>
                <a:effectLst/>
                <a:uLnTx/>
                <a:uFillTx/>
                <a:latin typeface="Corbel" panose="020B0503020204020204" pitchFamily="34" charset="0"/>
              </a:rPr>
              <a:t>I forgot to do an assessment. May I do it now?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642F6C"/>
                </a:solidFill>
                <a:effectLst/>
                <a:uLnTx/>
                <a:uFillTx/>
                <a:latin typeface="Corbel" panose="020B0503020204020204" pitchFamily="34" charset="0"/>
              </a:rPr>
              <a:t>(% of respondents who selected)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DE3239B-52A5-437F-87C7-684888BA4D4E}"/>
              </a:ext>
            </a:extLst>
          </p:cNvPr>
          <p:cNvGraphicFramePr>
            <a:graphicFrameLocks/>
          </p:cNvGraphicFramePr>
          <p:nvPr/>
        </p:nvGraphicFramePr>
        <p:xfrm>
          <a:off x="3105149" y="2000250"/>
          <a:ext cx="7990585" cy="4179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EC41AE4-5A33-BFF9-9B05-FE12A9507AA7}"/>
              </a:ext>
            </a:extLst>
          </p:cNvPr>
          <p:cNvSpPr txBox="1"/>
          <p:nvPr/>
        </p:nvSpPr>
        <p:spPr>
          <a:xfrm>
            <a:off x="1695236" y="0"/>
            <a:ext cx="10334839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Respondents may submit topics about which they would like more information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New topics have been added to the list following analysis of respondents’ submissions and changes to CMP policies.</a:t>
            </a:r>
          </a:p>
        </p:txBody>
      </p:sp>
    </p:spTree>
    <p:extLst>
      <p:ext uri="{BB962C8B-B14F-4D97-AF65-F5344CB8AC3E}">
        <p14:creationId xmlns:p14="http://schemas.microsoft.com/office/powerpoint/2010/main" val="3766265729"/>
      </p:ext>
    </p:extLst>
  </p:cSld>
  <p:clrMapOvr>
    <a:masterClrMapping/>
  </p:clrMapOvr>
  <p:transition spd="slow">
    <p:wip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rdiogram">
            <a:extLst>
              <a:ext uri="{FF2B5EF4-FFF2-40B4-BE49-F238E27FC236}">
                <a16:creationId xmlns:a16="http://schemas.microsoft.com/office/drawing/2014/main" id="{9336FDF0-D2DE-A47D-D322-F0446C3EB9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1960" y="0"/>
            <a:ext cx="9870038" cy="6858000"/>
          </a:xfrm>
          <a:prstGeom prst="rect">
            <a:avLst/>
          </a:prstGeom>
        </p:spPr>
      </p:pic>
      <p:pic>
        <p:nvPicPr>
          <p:cNvPr id="5" name="Content Placeholder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DC0EF8D1-CAD1-4C80-B8CA-F816F904083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CD4224C-24E5-1C6F-E309-36A2648E0A3B}"/>
              </a:ext>
            </a:extLst>
          </p:cNvPr>
          <p:cNvSpPr txBox="1"/>
          <p:nvPr/>
        </p:nvSpPr>
        <p:spPr>
          <a:xfrm>
            <a:off x="2387405" y="50369"/>
            <a:ext cx="10042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</a:rPr>
              <a:t>Have questions about the CMP?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6C6FF5-A670-2AA2-61CC-598A50604379}"/>
              </a:ext>
            </a:extLst>
          </p:cNvPr>
          <p:cNvSpPr/>
          <p:nvPr/>
        </p:nvSpPr>
        <p:spPr>
          <a:xfrm>
            <a:off x="2717763" y="1267887"/>
            <a:ext cx="2537527" cy="2446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D24408-BF3C-80A0-B2C2-93A2C40CCF1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28" t="3951" r="2307" b="3540"/>
          <a:stretch/>
        </p:blipFill>
        <p:spPr>
          <a:xfrm>
            <a:off x="2924522" y="1452386"/>
            <a:ext cx="2124011" cy="207783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43E5CAC-E2A0-19C9-6312-36F167F889E1}"/>
              </a:ext>
            </a:extLst>
          </p:cNvPr>
          <p:cNvSpPr/>
          <p:nvPr/>
        </p:nvSpPr>
        <p:spPr>
          <a:xfrm>
            <a:off x="9075773" y="1267887"/>
            <a:ext cx="2609850" cy="2446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9BF53D-9B56-92A8-7B27-5141808EB7F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796" t="4710" r="1858" b="6182"/>
          <a:stretch/>
        </p:blipFill>
        <p:spPr>
          <a:xfrm>
            <a:off x="9300786" y="1452386"/>
            <a:ext cx="2165921" cy="21144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FE9B2A6-2DB1-8987-73A7-3B0A5807828A}"/>
              </a:ext>
            </a:extLst>
          </p:cNvPr>
          <p:cNvSpPr txBox="1"/>
          <p:nvPr/>
        </p:nvSpPr>
        <p:spPr>
          <a:xfrm>
            <a:off x="2387405" y="4106466"/>
            <a:ext cx="28994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orbel" panose="020B0503020204020204" pitchFamily="34" charset="0"/>
                <a:hlinkClick r:id="rId7"/>
              </a:rPr>
              <a:t>Answers to the questions from the CMP survey</a:t>
            </a:r>
            <a:endParaRPr kumimoji="0" lang="en-US" sz="220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orbel" panose="020B05030202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4DF198-2BF6-295B-F67B-806E471B0E8B}"/>
              </a:ext>
            </a:extLst>
          </p:cNvPr>
          <p:cNvSpPr txBox="1"/>
          <p:nvPr/>
        </p:nvSpPr>
        <p:spPr>
          <a:xfrm>
            <a:off x="8930959" y="4082476"/>
            <a:ext cx="28994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orbel" panose="020B0503020204020204" pitchFamily="34" charset="0"/>
                <a:hlinkClick r:id="rId8"/>
              </a:rPr>
              <a:t>“What is the Credential Maintenance Program?” video</a:t>
            </a:r>
            <a:endParaRPr kumimoji="0" lang="en-US" sz="220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orbel" panose="020B0503020204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AD3AA3-C45C-2D35-1341-F77A52DBA05B}"/>
              </a:ext>
            </a:extLst>
          </p:cNvPr>
          <p:cNvSpPr txBox="1"/>
          <p:nvPr/>
        </p:nvSpPr>
        <p:spPr>
          <a:xfrm>
            <a:off x="3207401" y="6209736"/>
            <a:ext cx="10042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</a:rPr>
              <a:t>For additional assistance, email </a:t>
            </a:r>
            <a:r>
              <a:rPr kumimoji="0" lang="en-US" sz="28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hlinkClick r:id="rId9"/>
              </a:rPr>
              <a:t>cmpsupport@nbrc.org</a:t>
            </a:r>
            <a:endParaRPr kumimoji="0" lang="en-US" sz="28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F6014F-3D9F-55F6-09D6-5D1D3594723D}"/>
              </a:ext>
            </a:extLst>
          </p:cNvPr>
          <p:cNvSpPr txBox="1"/>
          <p:nvPr/>
        </p:nvSpPr>
        <p:spPr>
          <a:xfrm>
            <a:off x="5659182" y="4106466"/>
            <a:ext cx="28994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orbel" panose="020B0503020204020204" pitchFamily="34" charset="0"/>
                <a:hlinkClick r:id="rId10"/>
              </a:rPr>
              <a:t>CMP FAQs</a:t>
            </a:r>
            <a:endParaRPr kumimoji="0" lang="en-US" sz="220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orbel" panose="020B0503020204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B1F81A-24C2-F26A-E75E-650DE4DC22A7}"/>
              </a:ext>
            </a:extLst>
          </p:cNvPr>
          <p:cNvSpPr/>
          <p:nvPr/>
        </p:nvSpPr>
        <p:spPr>
          <a:xfrm>
            <a:off x="5896767" y="1257678"/>
            <a:ext cx="2537527" cy="2446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4CDFBD7-1D6B-4B43-FA5A-E4A56FF747E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02449" y="1452386"/>
            <a:ext cx="2126164" cy="20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568181"/>
      </p:ext>
    </p:extLst>
  </p:cSld>
  <p:clrMapOvr>
    <a:masterClrMapping/>
  </p:clrMapOvr>
  <p:transition spd="slow">
    <p:wip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rgbClr val="0D5257"/>
          </a:fgClr>
          <a:bgClr>
            <a:schemeClr val="accent3">
              <a:lumMod val="5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00AEF-1595-4419-801B-6E36A33BB8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4665" y="2598003"/>
            <a:ext cx="11342670" cy="1661993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US" sz="6000">
                <a:solidFill>
                  <a:schemeClr val="bg1"/>
                </a:solidFill>
                <a:latin typeface="Corbel" panose="020B0503020204020204" pitchFamily="34" charset="0"/>
              </a:rPr>
              <a:t>Potential uses of specialty credentials within career ladders</a:t>
            </a:r>
            <a:endParaRPr lang="en-US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4" name="Diamond 3">
            <a:extLst>
              <a:ext uri="{FF2B5EF4-FFF2-40B4-BE49-F238E27FC236}">
                <a16:creationId xmlns:a16="http://schemas.microsoft.com/office/drawing/2014/main" id="{1C59176D-59A8-4C02-B448-EE01232FB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92319" y="-608242"/>
            <a:ext cx="2607364" cy="2607364"/>
          </a:xfrm>
          <a:prstGeom prst="diamond">
            <a:avLst/>
          </a:prstGeom>
          <a:noFill/>
          <a:ln>
            <a:solidFill>
              <a:srgbClr val="D0D3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5" name="Diamond 4">
            <a:extLst>
              <a:ext uri="{FF2B5EF4-FFF2-40B4-BE49-F238E27FC236}">
                <a16:creationId xmlns:a16="http://schemas.microsoft.com/office/drawing/2014/main" id="{A50B1817-3C7F-41BC-8557-7A00C928E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25258" y="-1770743"/>
            <a:ext cx="3541486" cy="3541486"/>
          </a:xfrm>
          <a:prstGeom prst="diamond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5C7DE59-2F49-4E68-879F-4B03BB7528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874" y="5875699"/>
            <a:ext cx="2846252" cy="66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087143"/>
      </p:ext>
    </p:extLst>
  </p:cSld>
  <p:clrMapOvr>
    <a:masterClrMapping/>
  </p:clrMapOvr>
  <p:transition spd="slow">
    <p:wip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85433E7E-FFE1-12DC-D4AE-E92C3B771B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Content Placeholder 4" descr="Doctor writing on tablet with pen">
            <a:extLst>
              <a:ext uri="{FF2B5EF4-FFF2-40B4-BE49-F238E27FC236}">
                <a16:creationId xmlns:a16="http://schemas.microsoft.com/office/drawing/2014/main" id="{DC0EF8D1-CAD1-4C80-B8CA-F816F90408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02212" y="0"/>
            <a:ext cx="9889788" cy="6858000"/>
          </a:xfrm>
          <a:solidFill>
            <a:schemeClr val="bg1">
              <a:lumMod val="65000"/>
              <a:alpha val="50000"/>
            </a:schemeClr>
          </a:solidFill>
          <a:effectLst>
            <a:softEdge rad="635000"/>
          </a:effec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E37A9EE-8B5C-3B1E-FA94-A90BF9761611}"/>
              </a:ext>
            </a:extLst>
          </p:cNvPr>
          <p:cNvSpPr txBox="1">
            <a:spLocks/>
          </p:cNvSpPr>
          <p:nvPr/>
        </p:nvSpPr>
        <p:spPr>
          <a:xfrm>
            <a:off x="2302212" y="77056"/>
            <a:ext cx="9889788" cy="12483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latin typeface="Corbel" panose="020B0503020204020204" pitchFamily="34" charset="0"/>
              </a:rPr>
              <a:t>In one sense, specialty NBRC credentials are a purer form of occupational certification.</a:t>
            </a:r>
          </a:p>
        </p:txBody>
      </p:sp>
      <p:sp>
        <p:nvSpPr>
          <p:cNvPr id="4" name="Content Placeholder 12">
            <a:extLst>
              <a:ext uri="{FF2B5EF4-FFF2-40B4-BE49-F238E27FC236}">
                <a16:creationId xmlns:a16="http://schemas.microsoft.com/office/drawing/2014/main" id="{9672F4E9-8A8A-CB75-EFE7-F5C5FD7E05CE}"/>
              </a:ext>
            </a:extLst>
          </p:cNvPr>
          <p:cNvSpPr txBox="1">
            <a:spLocks/>
          </p:cNvSpPr>
          <p:nvPr/>
        </p:nvSpPr>
        <p:spPr>
          <a:xfrm>
            <a:off x="2476073" y="1618177"/>
            <a:ext cx="9626884" cy="537852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Corbel" panose="020B0503020204020204" pitchFamily="34" charset="0"/>
              </a:rPr>
              <a:t>A typical candidate for ACCS, NPS, PFT, SDS, and AEC credentials  is eligible without additional formal education.</a:t>
            </a:r>
          </a:p>
          <a:p>
            <a:pPr lvl="1"/>
            <a:r>
              <a:rPr lang="en-US">
                <a:latin typeface="Corbel" panose="020B0503020204020204" pitchFamily="34" charset="0"/>
              </a:rPr>
              <a:t>Such a process fits well with the intent behind a career ladder that recognizes advancement, enrichment, and new achievements.</a:t>
            </a:r>
          </a:p>
          <a:p>
            <a:pPr lvl="1"/>
            <a:r>
              <a:rPr lang="en-US">
                <a:latin typeface="Corbel" panose="020B0503020204020204" pitchFamily="34" charset="0"/>
              </a:rPr>
              <a:t>The specialty examination pass/fail result mostly just reflects on the individual rather than an education program or an employer.</a:t>
            </a:r>
          </a:p>
          <a:p>
            <a:pPr marL="457200" lvl="1" indent="0">
              <a:buNone/>
            </a:pPr>
            <a:endParaRPr lang="en-US" sz="1000">
              <a:latin typeface="Corbel" panose="020B0503020204020204" pitchFamily="34" charset="0"/>
            </a:endParaRPr>
          </a:p>
          <a:p>
            <a:r>
              <a:rPr lang="en-US">
                <a:latin typeface="Corbel" panose="020B0503020204020204" pitchFamily="34" charset="0"/>
              </a:rPr>
              <a:t>About 65% of therapists (n=692) maintain at least one specialty credential while tending to work in large facilities.</a:t>
            </a:r>
          </a:p>
          <a:p>
            <a:pPr lvl="1"/>
            <a:r>
              <a:rPr lang="en-US">
                <a:latin typeface="Corbel" panose="020B0503020204020204" pitchFamily="34" charset="0"/>
              </a:rPr>
              <a:t>Personal reasons are stronger motivations for getting a specialty credential such as </a:t>
            </a:r>
            <a:r>
              <a:rPr lang="en-US" b="1">
                <a:latin typeface="Corbel" panose="020B0503020204020204" pitchFamily="34" charset="0"/>
              </a:rPr>
              <a:t>satisfaction</a:t>
            </a:r>
            <a:r>
              <a:rPr lang="en-US">
                <a:latin typeface="Corbel" panose="020B0503020204020204" pitchFamily="34" charset="0"/>
              </a:rPr>
              <a:t>, </a:t>
            </a:r>
            <a:r>
              <a:rPr lang="en-US" b="1">
                <a:latin typeface="Corbel" panose="020B0503020204020204" pitchFamily="34" charset="0"/>
              </a:rPr>
              <a:t>dedication</a:t>
            </a:r>
            <a:r>
              <a:rPr lang="en-US">
                <a:latin typeface="Corbel" panose="020B0503020204020204" pitchFamily="34" charset="0"/>
              </a:rPr>
              <a:t>, and </a:t>
            </a:r>
            <a:r>
              <a:rPr lang="en-US" b="1">
                <a:latin typeface="Corbel" panose="020B0503020204020204" pitchFamily="34" charset="0"/>
              </a:rPr>
              <a:t>advancement</a:t>
            </a:r>
            <a:r>
              <a:rPr lang="en-US">
                <a:latin typeface="Corbel" panose="020B0503020204020204" pitchFamily="34" charset="0"/>
              </a:rPr>
              <a:t>, compared to compensation.</a:t>
            </a:r>
          </a:p>
          <a:p>
            <a:pPr lvl="1"/>
            <a:r>
              <a:rPr lang="en-US">
                <a:latin typeface="Corbel" panose="020B0503020204020204" pitchFamily="34" charset="0"/>
              </a:rPr>
              <a:t>Among those who do </a:t>
            </a:r>
            <a:r>
              <a:rPr lang="en-US" b="1">
                <a:latin typeface="Corbel" panose="020B0503020204020204" pitchFamily="34" charset="0"/>
              </a:rPr>
              <a:t>not intend to get a specialty credential</a:t>
            </a:r>
            <a:r>
              <a:rPr lang="en-US">
                <a:latin typeface="Corbel" panose="020B0503020204020204" pitchFamily="34" charset="0"/>
              </a:rPr>
              <a:t>, tendencies are </a:t>
            </a:r>
            <a:r>
              <a:rPr lang="en-US" b="1">
                <a:latin typeface="Corbel" panose="020B0503020204020204" pitchFamily="34" charset="0"/>
              </a:rPr>
              <a:t>more experience,</a:t>
            </a:r>
            <a:r>
              <a:rPr lang="en-US">
                <a:latin typeface="Corbel" panose="020B0503020204020204" pitchFamily="34" charset="0"/>
              </a:rPr>
              <a:t> </a:t>
            </a:r>
            <a:r>
              <a:rPr lang="en-US" b="1">
                <a:latin typeface="Corbel" panose="020B0503020204020204" pitchFamily="34" charset="0"/>
              </a:rPr>
              <a:t>more education, wider variety of settings, </a:t>
            </a:r>
            <a:r>
              <a:rPr lang="en-US">
                <a:latin typeface="Corbel" panose="020B0503020204020204" pitchFamily="34" charset="0"/>
              </a:rPr>
              <a:t>and</a:t>
            </a:r>
            <a:r>
              <a:rPr lang="en-US" b="1">
                <a:latin typeface="Corbel" panose="020B0503020204020204" pitchFamily="34" charset="0"/>
              </a:rPr>
              <a:t> fewer interactions with specialty credential holders</a:t>
            </a:r>
            <a:r>
              <a:rPr lang="en-US">
                <a:latin typeface="Corbel" panose="020B05030202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0895975"/>
      </p:ext>
    </p:extLst>
  </p:cSld>
  <p:clrMapOvr>
    <a:masterClrMapping/>
  </p:clrMapOvr>
  <p:transition spd="slow">
    <p:wip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79548B83-7D3E-4A3F-9CCC-960C9374E23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89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0449CC-E21D-7EC4-815C-7CB2789FA6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8671" y="0"/>
            <a:ext cx="986332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543B37-F5AC-4709-A843-75DDF5D14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4154" y="0"/>
            <a:ext cx="9220400" cy="1071789"/>
          </a:xfrm>
        </p:spPr>
        <p:txBody>
          <a:bodyPr>
            <a:noAutofit/>
          </a:bodyPr>
          <a:lstStyle/>
          <a:p>
            <a:r>
              <a:rPr lang="en-US" sz="4000" b="1">
                <a:latin typeface="Corbel" panose="020B0503020204020204" pitchFamily="34" charset="0"/>
              </a:rPr>
              <a:t>Real-life specialty credential integration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ABE0787-0BDB-451F-B478-CFF966B2C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1565" y="1436914"/>
            <a:ext cx="8822987" cy="5055961"/>
          </a:xfrm>
        </p:spPr>
        <p:txBody>
          <a:bodyPr>
            <a:normAutofit/>
          </a:bodyPr>
          <a:lstStyle/>
          <a:p>
            <a:r>
              <a:rPr lang="en-US">
                <a:latin typeface="Corbel" panose="020B0503020204020204" pitchFamily="34" charset="0"/>
              </a:rPr>
              <a:t>Within the career ladder examples, moving to the second or third step, out of four steps, typically includes achievement of a specialty NBRC credential.</a:t>
            </a:r>
          </a:p>
          <a:p>
            <a:r>
              <a:rPr lang="en-US">
                <a:latin typeface="Corbel" panose="020B0503020204020204" pitchFamily="34" charset="0"/>
              </a:rPr>
              <a:t>Such achievement is an observable way to document the following, which employers value:</a:t>
            </a:r>
          </a:p>
          <a:p>
            <a:pPr lvl="1"/>
            <a:r>
              <a:rPr lang="en-US">
                <a:latin typeface="Corbel" panose="020B0503020204020204" pitchFamily="34" charset="0"/>
              </a:rPr>
              <a:t>Deeper learning</a:t>
            </a:r>
          </a:p>
          <a:p>
            <a:pPr lvl="1"/>
            <a:r>
              <a:rPr lang="en-US">
                <a:latin typeface="Corbel" panose="020B0503020204020204" pitchFamily="34" charset="0"/>
              </a:rPr>
              <a:t>Cross-functionality enabling nimble responses to changing patient-mix needs</a:t>
            </a:r>
          </a:p>
          <a:p>
            <a:pPr lvl="1"/>
            <a:r>
              <a:rPr lang="en-US">
                <a:latin typeface="Corbel" panose="020B0503020204020204" pitchFamily="34" charset="0"/>
              </a:rPr>
              <a:t>Stronger professional commitment</a:t>
            </a:r>
          </a:p>
          <a:p>
            <a:r>
              <a:rPr lang="en-US">
                <a:latin typeface="Corbel" panose="020B0503020204020204" pitchFamily="34" charset="0"/>
              </a:rPr>
              <a:t>Staff with specialty credentials feel they have more control over assignments.</a:t>
            </a:r>
          </a:p>
          <a:p>
            <a:r>
              <a:rPr lang="en-US">
                <a:latin typeface="Corbel" panose="020B0503020204020204" pitchFamily="34" charset="0"/>
              </a:rPr>
              <a:t>Some leadership positions require specialty credentials.</a:t>
            </a:r>
          </a:p>
          <a:p>
            <a:pPr lvl="1"/>
            <a:endParaRPr lang="en-US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56482"/>
      </p:ext>
    </p:extLst>
  </p:cSld>
  <p:clrMapOvr>
    <a:masterClrMapping/>
  </p:clrMapOvr>
  <p:transition spd="slow">
    <p:wip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rdiogram">
            <a:extLst>
              <a:ext uri="{FF2B5EF4-FFF2-40B4-BE49-F238E27FC236}">
                <a16:creationId xmlns:a16="http://schemas.microsoft.com/office/drawing/2014/main" id="{9336FDF0-D2DE-A47D-D322-F0446C3EB9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1960" y="0"/>
            <a:ext cx="9870038" cy="6858000"/>
          </a:xfrm>
          <a:prstGeom prst="rect">
            <a:avLst/>
          </a:prstGeom>
        </p:spPr>
      </p:pic>
      <p:pic>
        <p:nvPicPr>
          <p:cNvPr id="5" name="Content Placeholder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DC0EF8D1-CAD1-4C80-B8CA-F816F904083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984F5B-64C4-B48C-ECBB-5886EA4A7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5524" y="0"/>
            <a:ext cx="9736476" cy="1544393"/>
          </a:xfrm>
        </p:spPr>
        <p:txBody>
          <a:bodyPr>
            <a:noAutofit/>
          </a:bodyPr>
          <a:lstStyle/>
          <a:p>
            <a:r>
              <a:rPr lang="en-US" sz="3200" b="1">
                <a:latin typeface="Corbel" panose="020B0503020204020204" pitchFamily="34" charset="0"/>
              </a:rPr>
              <a:t>If APRT jobs expand, it is uncertain whether RT career ladders add a step or the individual moves to a different ladder</a:t>
            </a:r>
          </a:p>
        </p:txBody>
      </p:sp>
      <p:sp>
        <p:nvSpPr>
          <p:cNvPr id="3" name="Content Placeholder 12">
            <a:extLst>
              <a:ext uri="{FF2B5EF4-FFF2-40B4-BE49-F238E27FC236}">
                <a16:creationId xmlns:a16="http://schemas.microsoft.com/office/drawing/2014/main" id="{78ADCEE8-AC80-36F2-E9A8-270DF2715EC7}"/>
              </a:ext>
            </a:extLst>
          </p:cNvPr>
          <p:cNvSpPr txBox="1">
            <a:spLocks/>
          </p:cNvSpPr>
          <p:nvPr/>
        </p:nvSpPr>
        <p:spPr>
          <a:xfrm>
            <a:off x="2801565" y="1673216"/>
            <a:ext cx="9291118" cy="50559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Corbel" panose="020B0503020204020204" pitchFamily="34" charset="0"/>
              </a:rPr>
              <a:t>The current state of things</a:t>
            </a:r>
          </a:p>
          <a:p>
            <a:pPr lvl="1"/>
            <a:r>
              <a:rPr lang="en-US">
                <a:latin typeface="Corbel" panose="020B0503020204020204" pitchFamily="34" charset="0"/>
              </a:rPr>
              <a:t>There is one formal education program in the state of Ohio while a handful of other programs have been discussed.</a:t>
            </a:r>
          </a:p>
          <a:p>
            <a:pPr lvl="1"/>
            <a:r>
              <a:rPr lang="en-US">
                <a:latin typeface="Corbel" panose="020B0503020204020204" pitchFamily="34" charset="0"/>
              </a:rPr>
              <a:t>There is one person occupying an APRT pulmonary division job within the VA Maryland Health System; a second such sleep division job is under evaluation.</a:t>
            </a:r>
          </a:p>
          <a:p>
            <a:pPr lvl="1"/>
            <a:r>
              <a:rPr lang="en-US">
                <a:latin typeface="Corbel" panose="020B0503020204020204" pitchFamily="34" charset="0"/>
              </a:rPr>
              <a:t>The state of North Carolina is evaluating an APRT license.</a:t>
            </a:r>
          </a:p>
          <a:p>
            <a:pPr lvl="1"/>
            <a:r>
              <a:rPr lang="en-US">
                <a:latin typeface="Corbel" panose="020B0503020204020204" pitchFamily="34" charset="0"/>
              </a:rPr>
              <a:t>The NBRC starts developing an APRT Outcomes Examination in 2023 under staff guidance while involving personnel from </a:t>
            </a:r>
            <a:r>
              <a:rPr lang="en-US" err="1">
                <a:latin typeface="Corbel" panose="020B0503020204020204" pitchFamily="34" charset="0"/>
              </a:rPr>
              <a:t>CoARC</a:t>
            </a:r>
            <a:r>
              <a:rPr lang="en-US">
                <a:latin typeface="Corbel" panose="020B0503020204020204" pitchFamily="34" charset="0"/>
              </a:rPr>
              <a:t>, Ohio, the VA in Maryland, and North Carolina.</a:t>
            </a:r>
          </a:p>
          <a:p>
            <a:pPr lvl="2"/>
            <a:r>
              <a:rPr lang="en-US">
                <a:latin typeface="Corbel" panose="020B0503020204020204" pitchFamily="34" charset="0"/>
              </a:rPr>
              <a:t>Also represented are physicians, a nurse practitioner, and therapists.</a:t>
            </a:r>
          </a:p>
          <a:p>
            <a:pPr lvl="1"/>
            <a:r>
              <a:rPr lang="en-US">
                <a:latin typeface="Corbel" panose="020B0503020204020204" pitchFamily="34" charset="0"/>
              </a:rPr>
              <a:t>An APRT Credentialing and Examination Committee is supported by the AARC, chaired by David Vines &amp; Bill Croft.</a:t>
            </a:r>
          </a:p>
        </p:txBody>
      </p:sp>
    </p:spTree>
    <p:extLst>
      <p:ext uri="{BB962C8B-B14F-4D97-AF65-F5344CB8AC3E}">
        <p14:creationId xmlns:p14="http://schemas.microsoft.com/office/powerpoint/2010/main" val="2633425872"/>
      </p:ext>
    </p:extLst>
  </p:cSld>
  <p:clrMapOvr>
    <a:masterClrMapping/>
  </p:clrMapOvr>
  <p:transition spd="slow">
    <p:wip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rgbClr val="0D5257"/>
          </a:fgClr>
          <a:bgClr>
            <a:schemeClr val="accent3">
              <a:lumMod val="5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00AEF-1595-4419-801B-6E36A33BB8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4665" y="3013501"/>
            <a:ext cx="11342670" cy="830997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US" sz="6000">
                <a:solidFill>
                  <a:schemeClr val="bg1"/>
                </a:solidFill>
                <a:latin typeface="Corbel" panose="020B0503020204020204" pitchFamily="34" charset="0"/>
              </a:rPr>
              <a:t>Summary Points</a:t>
            </a:r>
            <a:endParaRPr lang="en-US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4" name="Diamond 3">
            <a:extLst>
              <a:ext uri="{FF2B5EF4-FFF2-40B4-BE49-F238E27FC236}">
                <a16:creationId xmlns:a16="http://schemas.microsoft.com/office/drawing/2014/main" id="{1C59176D-59A8-4C02-B448-EE01232FB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92319" y="-608242"/>
            <a:ext cx="2607364" cy="2607364"/>
          </a:xfrm>
          <a:prstGeom prst="diamond">
            <a:avLst/>
          </a:prstGeom>
          <a:noFill/>
          <a:ln>
            <a:solidFill>
              <a:srgbClr val="D0D3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5" name="Diamond 4">
            <a:extLst>
              <a:ext uri="{FF2B5EF4-FFF2-40B4-BE49-F238E27FC236}">
                <a16:creationId xmlns:a16="http://schemas.microsoft.com/office/drawing/2014/main" id="{A50B1817-3C7F-41BC-8557-7A00C928E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25258" y="-1770743"/>
            <a:ext cx="3541486" cy="3541486"/>
          </a:xfrm>
          <a:prstGeom prst="diamond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5C7DE59-2F49-4E68-879F-4B03BB7528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874" y="5875699"/>
            <a:ext cx="2846252" cy="66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34957"/>
      </p:ext>
    </p:extLst>
  </p:cSld>
  <p:clrMapOvr>
    <a:masterClrMapping/>
  </p:clrMapOvr>
  <p:transition spd="slow">
    <p:wip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79548B83-7D3E-4A3F-9CCC-960C9374E23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89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A363F8-E308-0DE9-B891-367996422F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929" y="0"/>
            <a:ext cx="982919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543B37-F5AC-4709-A843-75DDF5D14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929" y="365125"/>
            <a:ext cx="9630168" cy="1130157"/>
          </a:xfrm>
        </p:spPr>
        <p:txBody>
          <a:bodyPr>
            <a:noAutofit/>
          </a:bodyPr>
          <a:lstStyle/>
          <a:p>
            <a:r>
              <a:rPr lang="en-US" sz="4000" b="1">
                <a:latin typeface="Corbel" panose="020B0503020204020204" pitchFamily="34" charset="0"/>
              </a:rPr>
              <a:t>Career ladders can show respiratory care personnel a pathway that can encourage the following: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ABE0787-0BDB-451F-B478-CFF966B2C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6519" y="2234328"/>
            <a:ext cx="8822987" cy="5055961"/>
          </a:xfrm>
        </p:spPr>
        <p:txBody>
          <a:bodyPr>
            <a:normAutofit/>
          </a:bodyPr>
          <a:lstStyle/>
          <a:p>
            <a:r>
              <a:rPr lang="en-US">
                <a:latin typeface="Corbel" panose="020B0503020204020204" pitchFamily="34" charset="0"/>
              </a:rPr>
              <a:t>Better patient care</a:t>
            </a:r>
          </a:p>
          <a:p>
            <a:r>
              <a:rPr lang="en-US">
                <a:latin typeface="Corbel" panose="020B0503020204020204" pitchFamily="34" charset="0"/>
              </a:rPr>
              <a:t>Increased therapist engagement</a:t>
            </a:r>
          </a:p>
          <a:p>
            <a:r>
              <a:rPr lang="en-US">
                <a:latin typeface="Corbel" panose="020B0503020204020204" pitchFamily="34" charset="0"/>
              </a:rPr>
              <a:t>Persistence in the job</a:t>
            </a:r>
          </a:p>
          <a:p>
            <a:r>
              <a:rPr lang="en-US">
                <a:latin typeface="Corbel" panose="020B0503020204020204" pitchFamily="34" charset="0"/>
              </a:rPr>
              <a:t>Showing a roadmap for career progression</a:t>
            </a:r>
          </a:p>
          <a:p>
            <a:pPr marL="0" indent="0">
              <a:buNone/>
            </a:pPr>
            <a:endParaRPr lang="en-US">
              <a:latin typeface="Corbel" panose="020B0503020204020204" pitchFamily="34" charset="0"/>
            </a:endParaRPr>
          </a:p>
          <a:p>
            <a:pPr lvl="1"/>
            <a:endParaRPr lang="en-US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131938"/>
      </p:ext>
    </p:extLst>
  </p:cSld>
  <p:clrMapOvr>
    <a:masterClrMapping/>
  </p:clrMapOvr>
  <p:transition spd="slow">
    <p:wip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octor writing on tablet with pen">
            <a:extLst>
              <a:ext uri="{FF2B5EF4-FFF2-40B4-BE49-F238E27FC236}">
                <a16:creationId xmlns:a16="http://schemas.microsoft.com/office/drawing/2014/main" id="{DC0EF8D1-CAD1-4C80-B8CA-F816F90408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02212" y="0"/>
            <a:ext cx="9889788" cy="6858000"/>
          </a:xfrm>
          <a:solidFill>
            <a:schemeClr val="bg1">
              <a:lumMod val="65000"/>
              <a:alpha val="50000"/>
            </a:schemeClr>
          </a:solidFill>
          <a:effectLst>
            <a:softEdge rad="635000"/>
          </a:effectLst>
        </p:spPr>
      </p:pic>
      <p:pic>
        <p:nvPicPr>
          <p:cNvPr id="7" name="Content Placeholder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85433E7E-FFE1-12DC-D4AE-E92C3B771BD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ECE5F60-C6EC-73AD-04AB-C363132C66DE}"/>
              </a:ext>
            </a:extLst>
          </p:cNvPr>
          <p:cNvSpPr txBox="1">
            <a:spLocks/>
          </p:cNvSpPr>
          <p:nvPr/>
        </p:nvSpPr>
        <p:spPr>
          <a:xfrm>
            <a:off x="2567499" y="96529"/>
            <a:ext cx="9291117" cy="9499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latin typeface="Corbel" panose="020B0503020204020204" pitchFamily="34" charset="0"/>
              </a:rPr>
              <a:t>Typical characteristics of career ladders</a:t>
            </a:r>
          </a:p>
        </p:txBody>
      </p:sp>
      <p:sp>
        <p:nvSpPr>
          <p:cNvPr id="4" name="Content Placeholder 12">
            <a:extLst>
              <a:ext uri="{FF2B5EF4-FFF2-40B4-BE49-F238E27FC236}">
                <a16:creationId xmlns:a16="http://schemas.microsoft.com/office/drawing/2014/main" id="{594F89B0-4006-91A7-88FB-42365ECD3383}"/>
              </a:ext>
            </a:extLst>
          </p:cNvPr>
          <p:cNvSpPr txBox="1">
            <a:spLocks/>
          </p:cNvSpPr>
          <p:nvPr/>
        </p:nvSpPr>
        <p:spPr>
          <a:xfrm>
            <a:off x="2801563" y="1691395"/>
            <a:ext cx="8822987" cy="50559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Corbel" panose="020B0503020204020204" pitchFamily="34" charset="0"/>
              </a:rPr>
              <a:t>Describes how money can be spent on career-supporting expenses and how personnel are compensated.</a:t>
            </a:r>
          </a:p>
          <a:p>
            <a:r>
              <a:rPr lang="en-US">
                <a:latin typeface="Corbel" panose="020B0503020204020204" pitchFamily="34" charset="0"/>
              </a:rPr>
              <a:t>Often leverages achievement and maintenance of academic degrees, licenses, and credentials as necessary steps for advancement.</a:t>
            </a:r>
          </a:p>
          <a:p>
            <a:r>
              <a:rPr lang="en-US">
                <a:latin typeface="Corbel" panose="020B0503020204020204" pitchFamily="34" charset="0"/>
              </a:rPr>
              <a:t>Defines domains of enriching activities in which therapists can also engage to advance.</a:t>
            </a:r>
          </a:p>
          <a:p>
            <a:endParaRPr lang="en-US">
              <a:latin typeface="Corbel" panose="020B0503020204020204" pitchFamily="34" charset="0"/>
            </a:endParaRPr>
          </a:p>
          <a:p>
            <a:pPr lvl="1"/>
            <a:endParaRPr lang="en-US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059448"/>
      </p:ext>
    </p:extLst>
  </p:cSld>
  <p:clrMapOvr>
    <a:masterClrMapping/>
  </p:clrMapOvr>
  <p:transition spd="slow">
    <p:wip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79548B83-7D3E-4A3F-9CCC-960C9374E23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89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DAF04A-1AEA-9B7B-12B8-F6784DC425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8671" y="0"/>
            <a:ext cx="986332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8792F6-CDDC-FB33-D809-84A0AE183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2357" y="134513"/>
            <a:ext cx="9666593" cy="1284270"/>
          </a:xfrm>
        </p:spPr>
        <p:txBody>
          <a:bodyPr>
            <a:noAutofit/>
          </a:bodyPr>
          <a:lstStyle/>
          <a:p>
            <a:r>
              <a:rPr lang="en-US" sz="3200" b="1">
                <a:latin typeface="Corbel" panose="020B0503020204020204" pitchFamily="34" charset="0"/>
              </a:rPr>
              <a:t>Each new department that integrates the credential maintenance program into its operations can help answer persistent questions held by therapists.</a:t>
            </a:r>
          </a:p>
        </p:txBody>
      </p:sp>
      <p:sp>
        <p:nvSpPr>
          <p:cNvPr id="4" name="Content Placeholder 12">
            <a:extLst>
              <a:ext uri="{FF2B5EF4-FFF2-40B4-BE49-F238E27FC236}">
                <a16:creationId xmlns:a16="http://schemas.microsoft.com/office/drawing/2014/main" id="{ACC1AA48-FC8F-D1B0-FDBE-421ED6D25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5019" y="1802029"/>
            <a:ext cx="9223294" cy="5055961"/>
          </a:xfrm>
        </p:spPr>
        <p:txBody>
          <a:bodyPr>
            <a:normAutofit/>
          </a:bodyPr>
          <a:lstStyle/>
          <a:p>
            <a:r>
              <a:rPr lang="en-US">
                <a:latin typeface="Corbel" panose="020B0503020204020204" pitchFamily="34" charset="0"/>
              </a:rPr>
              <a:t>Are credential maintenance assessments required?</a:t>
            </a:r>
          </a:p>
          <a:p>
            <a:pPr lvl="1"/>
            <a:r>
              <a:rPr lang="en-US">
                <a:latin typeface="Corbel" panose="020B0503020204020204" pitchFamily="34" charset="0"/>
              </a:rPr>
              <a:t>No</a:t>
            </a:r>
          </a:p>
          <a:p>
            <a:pPr lvl="1"/>
            <a:r>
              <a:rPr lang="en-US">
                <a:latin typeface="Corbel" panose="020B0503020204020204" pitchFamily="34" charset="0"/>
              </a:rPr>
              <a:t>However, you will help your patients and yourself by participating.</a:t>
            </a:r>
          </a:p>
          <a:p>
            <a:r>
              <a:rPr lang="en-US">
                <a:latin typeface="Corbel" panose="020B0503020204020204" pitchFamily="34" charset="0"/>
              </a:rPr>
              <a:t>Can credential maintenance assessments cause me to lose my credential?</a:t>
            </a:r>
          </a:p>
          <a:p>
            <a:pPr lvl="1"/>
            <a:r>
              <a:rPr lang="en-US">
                <a:latin typeface="Corbel" panose="020B0503020204020204" pitchFamily="34" charset="0"/>
              </a:rPr>
              <a:t>No</a:t>
            </a:r>
          </a:p>
          <a:p>
            <a:pPr lvl="1"/>
            <a:r>
              <a:rPr lang="en-US">
                <a:latin typeface="Corbel" panose="020B0503020204020204" pitchFamily="34" charset="0"/>
              </a:rPr>
              <a:t>However, failing to document enough, or any, continuing education credits about the topics dictated by the credentials you are maintaining will do so.</a:t>
            </a:r>
          </a:p>
          <a:p>
            <a:pPr lvl="2"/>
            <a:r>
              <a:rPr lang="en-US">
                <a:latin typeface="Corbel" panose="020B0503020204020204" pitchFamily="34" charset="0"/>
              </a:rPr>
              <a:t>For example, an RRT-NPS has two domains to maintain, while an RRT-ACCS, RPFT has three.</a:t>
            </a:r>
          </a:p>
        </p:txBody>
      </p:sp>
    </p:spTree>
    <p:extLst>
      <p:ext uri="{BB962C8B-B14F-4D97-AF65-F5344CB8AC3E}">
        <p14:creationId xmlns:p14="http://schemas.microsoft.com/office/powerpoint/2010/main" val="3677366372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3AA2D4E-6895-4356-A1ED-FE116CBA0B2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89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37" name="Rectangle 3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543B37-F5AC-4709-A843-75DDF5D14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6579" y="365578"/>
            <a:ext cx="9067799" cy="630918"/>
          </a:xfrm>
        </p:spPr>
        <p:txBody>
          <a:bodyPr>
            <a:noAutofit/>
          </a:bodyPr>
          <a:lstStyle/>
          <a:p>
            <a:r>
              <a:rPr lang="en-US" sz="4000" b="1">
                <a:latin typeface="Corbel" panose="020B0503020204020204" pitchFamily="34" charset="0"/>
              </a:rPr>
              <a:t>Career synopsis</a:t>
            </a:r>
          </a:p>
        </p:txBody>
      </p:sp>
      <p:sp>
        <p:nvSpPr>
          <p:cNvPr id="38" name="Content Placeholder 21">
            <a:extLst>
              <a:ext uri="{FF2B5EF4-FFF2-40B4-BE49-F238E27FC236}">
                <a16:creationId xmlns:a16="http://schemas.microsoft.com/office/drawing/2014/main" id="{5C7B80D3-CA99-4E39-8557-A290EC6D5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3252" y="1225886"/>
            <a:ext cx="3337206" cy="3742762"/>
          </a:xfrm>
        </p:spPr>
        <p:txBody>
          <a:bodyPr>
            <a:normAutofit/>
          </a:bodyPr>
          <a:lstStyle/>
          <a:p>
            <a:pPr marL="0" lvl="1" indent="0">
              <a:lnSpc>
                <a:spcPct val="80000"/>
              </a:lnSpc>
              <a:spcBef>
                <a:spcPct val="40000"/>
              </a:spcBef>
              <a:buNone/>
            </a:pPr>
            <a:r>
              <a:rPr lang="en-US" sz="2000">
                <a:latin typeface="Corbel" panose="020B0503020204020204" pitchFamily="34" charset="0"/>
              </a:rPr>
              <a:t>In a 15-year career, Jimmy</a:t>
            </a:r>
          </a:p>
          <a:p>
            <a:pPr marL="0" lvl="1">
              <a:lnSpc>
                <a:spcPct val="80000"/>
              </a:lnSpc>
              <a:spcBef>
                <a:spcPct val="40000"/>
              </a:spcBef>
            </a:pPr>
            <a:r>
              <a:rPr lang="en-US" sz="2000">
                <a:latin typeface="Corbel" panose="020B0503020204020204" pitchFamily="34" charset="0"/>
              </a:rPr>
              <a:t>achieved the RRT</a:t>
            </a:r>
          </a:p>
          <a:p>
            <a:pPr marL="213122" lvl="1" indent="-213122">
              <a:lnSpc>
                <a:spcPct val="80000"/>
              </a:lnSpc>
              <a:spcBef>
                <a:spcPct val="40000"/>
              </a:spcBef>
            </a:pPr>
            <a:r>
              <a:rPr lang="en-US" sz="2000">
                <a:latin typeface="Corbel" panose="020B0503020204020204" pitchFamily="34" charset="0"/>
              </a:rPr>
              <a:t>directed an education program</a:t>
            </a:r>
          </a:p>
          <a:p>
            <a:pPr marL="213122" lvl="1" indent="-213122">
              <a:lnSpc>
                <a:spcPct val="80000"/>
              </a:lnSpc>
              <a:spcBef>
                <a:spcPct val="40000"/>
              </a:spcBef>
            </a:pPr>
            <a:r>
              <a:rPr lang="en-US" sz="2000">
                <a:latin typeface="Corbel" panose="020B0503020204020204" pitchFamily="34" charset="0"/>
              </a:rPr>
              <a:t>published a widely-used textbook</a:t>
            </a:r>
          </a:p>
          <a:p>
            <a:pPr marL="213122" lvl="1" indent="-213122">
              <a:lnSpc>
                <a:spcPct val="80000"/>
              </a:lnSpc>
              <a:spcBef>
                <a:spcPct val="40000"/>
              </a:spcBef>
            </a:pPr>
            <a:r>
              <a:rPr lang="en-US" sz="2000">
                <a:latin typeface="Corbel" panose="020B0503020204020204" pitchFamily="34" charset="0"/>
              </a:rPr>
              <a:t>directed a hospital department</a:t>
            </a:r>
          </a:p>
          <a:p>
            <a:pPr marL="213122" lvl="1" indent="-213122">
              <a:lnSpc>
                <a:spcPct val="80000"/>
              </a:lnSpc>
              <a:spcBef>
                <a:spcPct val="40000"/>
              </a:spcBef>
            </a:pPr>
            <a:r>
              <a:rPr lang="en-US" sz="2000">
                <a:latin typeface="Corbel" panose="020B0503020204020204" pitchFamily="34" charset="0"/>
              </a:rPr>
              <a:t>served as AARC President</a:t>
            </a:r>
          </a:p>
          <a:p>
            <a:pPr marL="228600" lvl="1" indent="-228600">
              <a:lnSpc>
                <a:spcPct val="80000"/>
              </a:lnSpc>
              <a:spcBef>
                <a:spcPct val="40000"/>
              </a:spcBef>
            </a:pPr>
            <a:r>
              <a:rPr lang="en-US" sz="2000">
                <a:latin typeface="Corbel" panose="020B0503020204020204" pitchFamily="34" charset="0"/>
              </a:rPr>
              <a:t>served as an NBRC trustee</a:t>
            </a:r>
          </a:p>
          <a:p>
            <a:endParaRPr lang="en-US" sz="2000"/>
          </a:p>
        </p:txBody>
      </p:sp>
      <p:sp>
        <p:nvSpPr>
          <p:cNvPr id="3" name="Content Placeholder 21">
            <a:extLst>
              <a:ext uri="{FF2B5EF4-FFF2-40B4-BE49-F238E27FC236}">
                <a16:creationId xmlns:a16="http://schemas.microsoft.com/office/drawing/2014/main" id="{315CA592-3235-9D53-C155-BA4B55BD8C88}"/>
              </a:ext>
            </a:extLst>
          </p:cNvPr>
          <p:cNvSpPr txBox="1">
            <a:spLocks/>
          </p:cNvSpPr>
          <p:nvPr/>
        </p:nvSpPr>
        <p:spPr>
          <a:xfrm>
            <a:off x="2901482" y="2434201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/>
          </a:p>
        </p:txBody>
      </p:sp>
      <p:sp>
        <p:nvSpPr>
          <p:cNvPr id="5" name="Content Placeholder 21">
            <a:extLst>
              <a:ext uri="{FF2B5EF4-FFF2-40B4-BE49-F238E27FC236}">
                <a16:creationId xmlns:a16="http://schemas.microsoft.com/office/drawing/2014/main" id="{8B779AFD-F2D5-C105-016E-47112737547F}"/>
              </a:ext>
            </a:extLst>
          </p:cNvPr>
          <p:cNvSpPr txBox="1">
            <a:spLocks/>
          </p:cNvSpPr>
          <p:nvPr/>
        </p:nvSpPr>
        <p:spPr>
          <a:xfrm>
            <a:off x="1952682" y="2434201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/>
          </a:p>
        </p:txBody>
      </p:sp>
      <p:sp>
        <p:nvSpPr>
          <p:cNvPr id="6" name="Content Placeholder 21">
            <a:extLst>
              <a:ext uri="{FF2B5EF4-FFF2-40B4-BE49-F238E27FC236}">
                <a16:creationId xmlns:a16="http://schemas.microsoft.com/office/drawing/2014/main" id="{4606AF73-5A6C-611A-B578-BE840020B792}"/>
              </a:ext>
            </a:extLst>
          </p:cNvPr>
          <p:cNvSpPr txBox="1">
            <a:spLocks/>
          </p:cNvSpPr>
          <p:nvPr/>
        </p:nvSpPr>
        <p:spPr>
          <a:xfrm>
            <a:off x="5421087" y="1225885"/>
            <a:ext cx="6596742" cy="52669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342900" defTabSz="342900">
              <a:lnSpc>
                <a:spcPct val="80000"/>
              </a:lnSpc>
              <a:spcBef>
                <a:spcPct val="40000"/>
              </a:spcBef>
            </a:pPr>
            <a:r>
              <a:rPr lang="en-US" sz="2000">
                <a:solidFill>
                  <a:prstClr val="black"/>
                </a:solidFill>
                <a:latin typeface="Corbel" panose="020B0503020204020204" pitchFamily="34" charset="0"/>
              </a:rPr>
              <a:t>1935 – born in South Carolina</a:t>
            </a:r>
          </a:p>
          <a:p>
            <a:pPr lvl="1" indent="-342900" defTabSz="342900">
              <a:lnSpc>
                <a:spcPct val="80000"/>
              </a:lnSpc>
              <a:spcBef>
                <a:spcPct val="40000"/>
              </a:spcBef>
            </a:pPr>
            <a:r>
              <a:rPr lang="en-US" sz="2000">
                <a:solidFill>
                  <a:prstClr val="black"/>
                </a:solidFill>
                <a:latin typeface="Corbel" panose="020B0503020204020204" pitchFamily="34" charset="0"/>
              </a:rPr>
              <a:t>1960 – 1966 – served as Chief Inhalation Therapist at the Peter Bent Brigham Hospital, Boston</a:t>
            </a:r>
          </a:p>
          <a:p>
            <a:pPr lvl="1" indent="-342900" defTabSz="342900">
              <a:lnSpc>
                <a:spcPct val="80000"/>
              </a:lnSpc>
              <a:spcBef>
                <a:spcPct val="40000"/>
              </a:spcBef>
            </a:pPr>
            <a:r>
              <a:rPr lang="en-US" sz="2000">
                <a:solidFill>
                  <a:prstClr val="black"/>
                </a:solidFill>
                <a:latin typeface="Corbel" panose="020B0503020204020204" pitchFamily="34" charset="0"/>
              </a:rPr>
              <a:t>1965 – earned the RRT (#263)</a:t>
            </a:r>
          </a:p>
          <a:p>
            <a:pPr lvl="1" indent="-342900" defTabSz="342900">
              <a:lnSpc>
                <a:spcPct val="80000"/>
              </a:lnSpc>
              <a:spcBef>
                <a:spcPct val="40000"/>
              </a:spcBef>
            </a:pPr>
            <a:r>
              <a:rPr lang="en-US" sz="2000">
                <a:solidFill>
                  <a:prstClr val="black"/>
                </a:solidFill>
                <a:latin typeface="Corbel" panose="020B0503020204020204" pitchFamily="34" charset="0"/>
              </a:rPr>
              <a:t>1966 – 1970 – served in several roles including director of the education program at Northeastern University, Boston</a:t>
            </a:r>
          </a:p>
          <a:p>
            <a:pPr lvl="1" indent="-342900" defTabSz="342900">
              <a:lnSpc>
                <a:spcPct val="80000"/>
              </a:lnSpc>
              <a:spcBef>
                <a:spcPct val="40000"/>
              </a:spcBef>
            </a:pPr>
            <a:r>
              <a:rPr lang="en-US" sz="2000">
                <a:solidFill>
                  <a:prstClr val="black"/>
                </a:solidFill>
                <a:latin typeface="Corbel" panose="020B0503020204020204" pitchFamily="34" charset="0"/>
              </a:rPr>
              <a:t>1970 – became director of the Respiratory Therapy Department at Massachusetts General Hospital, Boston</a:t>
            </a:r>
          </a:p>
          <a:p>
            <a:pPr lvl="1" indent="-342900" defTabSz="342900">
              <a:lnSpc>
                <a:spcPct val="80000"/>
              </a:lnSpc>
              <a:spcBef>
                <a:spcPct val="40000"/>
              </a:spcBef>
            </a:pPr>
            <a:r>
              <a:rPr lang="en-US" sz="2000">
                <a:solidFill>
                  <a:prstClr val="black"/>
                </a:solidFill>
                <a:latin typeface="Corbel" panose="020B0503020204020204" pitchFamily="34" charset="0"/>
              </a:rPr>
              <a:t>1973 – became the AARC’s 22</a:t>
            </a:r>
            <a:r>
              <a:rPr lang="en-US" sz="2000" baseline="30000">
                <a:solidFill>
                  <a:prstClr val="black"/>
                </a:solidFill>
                <a:latin typeface="Corbel" panose="020B0503020204020204" pitchFamily="34" charset="0"/>
              </a:rPr>
              <a:t>nd</a:t>
            </a:r>
            <a:r>
              <a:rPr lang="en-US" sz="2000">
                <a:solidFill>
                  <a:prstClr val="black"/>
                </a:solidFill>
                <a:latin typeface="Corbel" panose="020B0503020204020204" pitchFamily="34" charset="0"/>
              </a:rPr>
              <a:t> President</a:t>
            </a:r>
          </a:p>
          <a:p>
            <a:pPr lvl="1" indent="-342900" defTabSz="342900">
              <a:lnSpc>
                <a:spcPct val="80000"/>
              </a:lnSpc>
              <a:spcBef>
                <a:spcPct val="40000"/>
              </a:spcBef>
            </a:pPr>
            <a:r>
              <a:rPr lang="en-US" sz="2000">
                <a:solidFill>
                  <a:prstClr val="black"/>
                </a:solidFill>
                <a:latin typeface="Corbel" panose="020B0503020204020204" pitchFamily="34" charset="0"/>
              </a:rPr>
              <a:t>1975 – was serving as an NBRC Trustee and member of the Executive Committee when he passed away unexpectedly</a:t>
            </a:r>
          </a:p>
          <a:p>
            <a:pPr marL="0" indent="0">
              <a:buNone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600677444"/>
      </p:ext>
    </p:extLst>
  </p:cSld>
  <p:clrMapOvr>
    <a:masterClrMapping/>
  </p:clrMapOvr>
  <p:transition spd="slow">
    <p:wip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rdiogram">
            <a:extLst>
              <a:ext uri="{FF2B5EF4-FFF2-40B4-BE49-F238E27FC236}">
                <a16:creationId xmlns:a16="http://schemas.microsoft.com/office/drawing/2014/main" id="{9336FDF0-D2DE-A47D-D322-F0446C3EB9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1960" y="0"/>
            <a:ext cx="9870038" cy="6858000"/>
          </a:xfrm>
          <a:prstGeom prst="rect">
            <a:avLst/>
          </a:prstGeom>
        </p:spPr>
      </p:pic>
      <p:pic>
        <p:nvPicPr>
          <p:cNvPr id="5" name="Content Placeholder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DC0EF8D1-CAD1-4C80-B8CA-F816F904083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DCA18B-B971-7D88-1715-24093D937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7169" y="118545"/>
            <a:ext cx="9596061" cy="1436914"/>
          </a:xfrm>
        </p:spPr>
        <p:txBody>
          <a:bodyPr>
            <a:noAutofit/>
          </a:bodyPr>
          <a:lstStyle/>
          <a:p>
            <a:r>
              <a:rPr lang="en-US" sz="3200" b="1">
                <a:latin typeface="Corbel" panose="020B0503020204020204" pitchFamily="34" charset="0"/>
              </a:rPr>
              <a:t>NBRC resources in the form of initial credentialing, specialty credentials, and credential maintenance can contribute to future career ladders.</a:t>
            </a:r>
          </a:p>
        </p:txBody>
      </p:sp>
      <p:sp>
        <p:nvSpPr>
          <p:cNvPr id="3" name="Content Placeholder 12">
            <a:extLst>
              <a:ext uri="{FF2B5EF4-FFF2-40B4-BE49-F238E27FC236}">
                <a16:creationId xmlns:a16="http://schemas.microsoft.com/office/drawing/2014/main" id="{F15B2D5B-C617-50B2-CF0A-8BFD9A6AAAFA}"/>
              </a:ext>
            </a:extLst>
          </p:cNvPr>
          <p:cNvSpPr txBox="1">
            <a:spLocks/>
          </p:cNvSpPr>
          <p:nvPr/>
        </p:nvSpPr>
        <p:spPr>
          <a:xfrm>
            <a:off x="2801566" y="1971171"/>
            <a:ext cx="8822987" cy="50559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Corbel" panose="020B0503020204020204" pitchFamily="34" charset="0"/>
              </a:rPr>
              <a:t>Programs in specialty areas can help document new cross-function competence and its maintenance.</a:t>
            </a:r>
          </a:p>
          <a:p>
            <a:pPr lvl="1"/>
            <a:r>
              <a:rPr lang="en-US">
                <a:latin typeface="Corbel" panose="020B0503020204020204" pitchFamily="34" charset="0"/>
              </a:rPr>
              <a:t>I used to just do general RT, but this new or maintained credential indicates I can also do the following: </a:t>
            </a:r>
          </a:p>
          <a:p>
            <a:pPr lvl="2"/>
            <a:r>
              <a:rPr lang="en-US">
                <a:latin typeface="Corbel" panose="020B0503020204020204" pitchFamily="34" charset="0"/>
              </a:rPr>
              <a:t>Diagnostics – pulmonary function, sleep</a:t>
            </a:r>
          </a:p>
          <a:p>
            <a:pPr lvl="2"/>
            <a:r>
              <a:rPr lang="en-US">
                <a:latin typeface="Corbel" panose="020B0503020204020204" pitchFamily="34" charset="0"/>
              </a:rPr>
              <a:t>Children – neonates, pediatrics</a:t>
            </a:r>
          </a:p>
          <a:p>
            <a:pPr lvl="2"/>
            <a:r>
              <a:rPr lang="en-US">
                <a:latin typeface="Corbel" panose="020B0503020204020204" pitchFamily="34" charset="0"/>
              </a:rPr>
              <a:t>Critical care – adults, children</a:t>
            </a:r>
          </a:p>
          <a:p>
            <a:pPr lvl="2"/>
            <a:r>
              <a:rPr lang="en-US">
                <a:latin typeface="Corbel" panose="020B0503020204020204" pitchFamily="34" charset="0"/>
              </a:rPr>
              <a:t>Asthma education</a:t>
            </a:r>
          </a:p>
          <a:p>
            <a:r>
              <a:rPr lang="en-US">
                <a:latin typeface="Corbel" panose="020B0503020204020204" pitchFamily="34" charset="0"/>
              </a:rPr>
              <a:t>Credential maintenance program assessments are the antidote to ability degradations into the low Dunning-Kruger zones.</a:t>
            </a:r>
          </a:p>
        </p:txBody>
      </p:sp>
    </p:spTree>
    <p:extLst>
      <p:ext uri="{BB962C8B-B14F-4D97-AF65-F5344CB8AC3E}">
        <p14:creationId xmlns:p14="http://schemas.microsoft.com/office/powerpoint/2010/main" val="1653525531"/>
      </p:ext>
    </p:extLst>
  </p:cSld>
  <p:clrMapOvr>
    <a:masterClrMapping/>
  </p:clrMapOvr>
  <p:transition spd="slow">
    <p:wip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79548B83-7D3E-4A3F-9CCC-960C9374E23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89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0D84AA-1317-14B1-1260-516B6AF0F8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929" y="0"/>
            <a:ext cx="982919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B621CF-89A4-D6F8-FFF0-A14BFA7CA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7895" y="82193"/>
            <a:ext cx="9669641" cy="1551398"/>
          </a:xfrm>
        </p:spPr>
        <p:txBody>
          <a:bodyPr>
            <a:noAutofit/>
          </a:bodyPr>
          <a:lstStyle/>
          <a:p>
            <a:r>
              <a:rPr lang="en-US" sz="4000" b="1">
                <a:latin typeface="Corbel" panose="020B0503020204020204" pitchFamily="34" charset="0"/>
              </a:rPr>
              <a:t>The Dunning-Kruger effect in the respiratory care population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44149494-70DD-EDA3-975B-797133810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8549" y="2360106"/>
            <a:ext cx="8552234" cy="4740059"/>
          </a:xfrm>
        </p:spPr>
        <p:txBody>
          <a:bodyPr>
            <a:normAutofit/>
          </a:bodyPr>
          <a:lstStyle/>
          <a:p>
            <a:r>
              <a:rPr lang="en-US">
                <a:latin typeface="Corbel" panose="020B0503020204020204" pitchFamily="34" charset="0"/>
              </a:rPr>
              <a:t>Abilities in the lowest quartiles are likely screened out at entry.</a:t>
            </a:r>
          </a:p>
          <a:p>
            <a:pPr lvl="1"/>
            <a:r>
              <a:rPr lang="en-US">
                <a:latin typeface="Corbel" panose="020B0503020204020204" pitchFamily="34" charset="0"/>
              </a:rPr>
              <a:t>Pre-requisite college-level courses must be completed.</a:t>
            </a:r>
          </a:p>
          <a:p>
            <a:pPr lvl="1"/>
            <a:r>
              <a:rPr lang="en-US">
                <a:latin typeface="Corbel" panose="020B0503020204020204" pitchFamily="34" charset="0"/>
              </a:rPr>
              <a:t>Education program entry typically involves an application and admission process.</a:t>
            </a:r>
          </a:p>
          <a:p>
            <a:pPr lvl="1"/>
            <a:r>
              <a:rPr lang="en-US">
                <a:latin typeface="Corbel" panose="020B0503020204020204" pitchFamily="34" charset="0"/>
              </a:rPr>
              <a:t>Education gives feedback about overconfidence when mistakes are made; most learn, those who do not should not graduate.</a:t>
            </a:r>
          </a:p>
          <a:p>
            <a:pPr marL="457200" lvl="1" indent="0">
              <a:buNone/>
            </a:pPr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233352"/>
      </p:ext>
    </p:extLst>
  </p:cSld>
  <p:clrMapOvr>
    <a:masterClrMapping/>
  </p:clrMapOvr>
  <p:transition spd="slow">
    <p:wip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79548B83-7D3E-4A3F-9CCC-960C9374E23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89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409813-D98D-F280-9920-D2D9E78CE6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929" y="0"/>
            <a:ext cx="982919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543B37-F5AC-4709-A843-75DDF5D14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540" y="252596"/>
            <a:ext cx="9305971" cy="706664"/>
          </a:xfrm>
        </p:spPr>
        <p:txBody>
          <a:bodyPr>
            <a:noAutofit/>
          </a:bodyPr>
          <a:lstStyle/>
          <a:p>
            <a:r>
              <a:rPr lang="en-US" sz="4000" b="1">
                <a:latin typeface="Corbel" panose="020B0503020204020204" pitchFamily="34" charset="0"/>
              </a:rPr>
              <a:t>The Dunning-Kruger effect in the respiratory care population, continued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72CE93A-6A77-6F8E-48D8-1CE1A6FB3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1566" y="1355691"/>
            <a:ext cx="9368556" cy="5453349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Corbel" panose="020B0503020204020204" pitchFamily="34" charset="0"/>
              </a:rPr>
              <a:t>Some abilities that made it through the screening of an education program might subsequently degrade into the low quartiles.</a:t>
            </a:r>
          </a:p>
          <a:p>
            <a:pPr lvl="1"/>
            <a:r>
              <a:rPr lang="en-US" dirty="0">
                <a:latin typeface="Corbel" panose="020B0503020204020204" pitchFamily="34" charset="0"/>
              </a:rPr>
              <a:t>After entering respiratory care, maintenance shifts to the (1) therapist, (2) employer, (3) state, and (4) NBRC.</a:t>
            </a:r>
          </a:p>
          <a:p>
            <a:pPr lvl="2"/>
            <a:r>
              <a:rPr lang="en-US" dirty="0">
                <a:latin typeface="Corbel" panose="020B0503020204020204" pitchFamily="34" charset="0"/>
              </a:rPr>
              <a:t>Those who stop working, let the license lapse, or let the credential expire may experience degradation, but not realize it.</a:t>
            </a:r>
          </a:p>
          <a:p>
            <a:pPr lvl="1"/>
            <a:r>
              <a:rPr lang="en-US" dirty="0">
                <a:latin typeface="Corbel" panose="020B0503020204020204" pitchFamily="34" charset="0"/>
              </a:rPr>
              <a:t>An employer or state can mandate its therapists maintain a credential after earning it and the manner (CE vs. quarterly assessments) in which it is maintained.</a:t>
            </a:r>
          </a:p>
          <a:p>
            <a:pPr marL="457200" lvl="1" indent="0">
              <a:buNone/>
            </a:pPr>
            <a:endParaRPr lang="en-US" sz="800" dirty="0">
              <a:latin typeface="Corbel" panose="020B0503020204020204" pitchFamily="34" charset="0"/>
            </a:endParaRPr>
          </a:p>
          <a:p>
            <a:r>
              <a:rPr lang="en-US" dirty="0">
                <a:latin typeface="Corbel" panose="020B0503020204020204" pitchFamily="34" charset="0"/>
              </a:rPr>
              <a:t>Credential maintenance assessments are the antidote to the Dunning-Kruger effect because they intentionally…</a:t>
            </a:r>
          </a:p>
          <a:p>
            <a:pPr lvl="1"/>
            <a:r>
              <a:rPr lang="en-US" dirty="0">
                <a:latin typeface="Corbel" panose="020B0503020204020204" pitchFamily="34" charset="0"/>
              </a:rPr>
              <a:t>present high-risk + high-knowledge-turnover content, and</a:t>
            </a:r>
          </a:p>
          <a:p>
            <a:pPr lvl="1"/>
            <a:r>
              <a:rPr lang="en-US" dirty="0">
                <a:latin typeface="Corbel" panose="020B0503020204020204" pitchFamily="34" charset="0"/>
              </a:rPr>
              <a:t>repeat content about which large subsets of therapists confidently selected the incorrect answer.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462413"/>
      </p:ext>
    </p:extLst>
  </p:cSld>
  <p:clrMapOvr>
    <a:masterClrMapping/>
  </p:clrMapOvr>
  <p:transition spd="slow">
    <p:wip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3AA2D4E-6895-4356-A1ED-FE116CBA0B2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89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37" name="Rectangle 3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BBB854-1ED2-9646-727F-6928A2F0C23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alphaModFix amt="62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62000"/>
                    </a14:imgEffect>
                    <a14:imgEffect>
                      <a14:saturation sat="6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23317" y="-10"/>
            <a:ext cx="1054813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543B37-F5AC-4709-A843-75DDF5D14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737" y="66502"/>
            <a:ext cx="9320718" cy="656279"/>
          </a:xfrm>
        </p:spPr>
        <p:txBody>
          <a:bodyPr>
            <a:normAutofit/>
          </a:bodyPr>
          <a:lstStyle/>
          <a:p>
            <a:r>
              <a:rPr lang="en-US" sz="4000" b="1">
                <a:latin typeface="Corbel" panose="020B0503020204020204" pitchFamily="34" charset="0"/>
              </a:rPr>
              <a:t>How to reach the NBRC</a:t>
            </a:r>
          </a:p>
        </p:txBody>
      </p:sp>
      <p:sp>
        <p:nvSpPr>
          <p:cNvPr id="3" name="Content Placeholder 21">
            <a:extLst>
              <a:ext uri="{FF2B5EF4-FFF2-40B4-BE49-F238E27FC236}">
                <a16:creationId xmlns:a16="http://schemas.microsoft.com/office/drawing/2014/main" id="{DA07E940-98EB-6C06-BA74-86CBDE26FFF3}"/>
              </a:ext>
            </a:extLst>
          </p:cNvPr>
          <p:cNvSpPr txBox="1">
            <a:spLocks/>
          </p:cNvSpPr>
          <p:nvPr/>
        </p:nvSpPr>
        <p:spPr>
          <a:xfrm>
            <a:off x="1715784" y="1047966"/>
            <a:ext cx="3855464" cy="55994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>
                <a:latin typeface="Corbel" panose="020B0503020204020204" pitchFamily="34" charset="0"/>
              </a:rPr>
              <a:t>Mail:</a:t>
            </a:r>
          </a:p>
          <a:p>
            <a:pPr marL="0" indent="0">
              <a:buNone/>
            </a:pPr>
            <a:r>
              <a:rPr lang="en-US" sz="2000">
                <a:latin typeface="Corbel" panose="020B0503020204020204" pitchFamily="34" charset="0"/>
              </a:rPr>
              <a:t>10801 </a:t>
            </a:r>
            <a:r>
              <a:rPr lang="en-US" sz="2000" err="1">
                <a:latin typeface="Corbel" panose="020B0503020204020204" pitchFamily="34" charset="0"/>
              </a:rPr>
              <a:t>Mastin</a:t>
            </a:r>
            <a:r>
              <a:rPr lang="en-US" sz="2000">
                <a:latin typeface="Corbel" panose="020B0503020204020204" pitchFamily="34" charset="0"/>
              </a:rPr>
              <a:t> Street, Suite 300 Overland Park, KS 66210</a:t>
            </a:r>
          </a:p>
          <a:p>
            <a:endParaRPr lang="en-US" sz="2000">
              <a:latin typeface="Corbel" panose="020B0503020204020204" pitchFamily="34" charset="0"/>
            </a:endParaRPr>
          </a:p>
          <a:p>
            <a:pPr marL="0" indent="0">
              <a:buNone/>
            </a:pPr>
            <a:r>
              <a:rPr lang="en-US" sz="2400" b="1">
                <a:latin typeface="Corbel" panose="020B0503020204020204" pitchFamily="34" charset="0"/>
              </a:rPr>
              <a:t>Phone: </a:t>
            </a:r>
          </a:p>
          <a:p>
            <a:pPr marL="0" indent="0">
              <a:buNone/>
            </a:pPr>
            <a:r>
              <a:rPr lang="en-US" sz="2000">
                <a:latin typeface="Corbel" panose="020B0503020204020204" pitchFamily="34" charset="0"/>
              </a:rPr>
              <a:t>913-895-4900</a:t>
            </a:r>
          </a:p>
          <a:p>
            <a:endParaRPr lang="en-US" sz="2000">
              <a:latin typeface="Corbel" panose="020B0503020204020204" pitchFamily="34" charset="0"/>
            </a:endParaRPr>
          </a:p>
          <a:p>
            <a:pPr marL="0" indent="0">
              <a:buNone/>
            </a:pPr>
            <a:r>
              <a:rPr lang="en-US" sz="2400" b="1">
                <a:latin typeface="Corbel" panose="020B0503020204020204" pitchFamily="34" charset="0"/>
              </a:rPr>
              <a:t>Email: </a:t>
            </a:r>
          </a:p>
          <a:p>
            <a:pPr marL="0" indent="0">
              <a:buNone/>
            </a:pPr>
            <a:r>
              <a:rPr lang="en-US" sz="2000">
                <a:latin typeface="Corbel" panose="020B0503020204020204" pitchFamily="34" charset="0"/>
              </a:rPr>
              <a:t>info@nbrc.org</a:t>
            </a:r>
          </a:p>
          <a:p>
            <a:endParaRPr lang="en-US" sz="2000">
              <a:latin typeface="Corbel" panose="020B0503020204020204" pitchFamily="34" charset="0"/>
            </a:endParaRPr>
          </a:p>
          <a:p>
            <a:pPr marL="0" indent="0">
              <a:buNone/>
            </a:pPr>
            <a:r>
              <a:rPr lang="en-US" sz="2400" b="1">
                <a:latin typeface="Corbel" panose="020B0503020204020204" pitchFamily="34" charset="0"/>
              </a:rPr>
              <a:t>Online: </a:t>
            </a:r>
          </a:p>
          <a:p>
            <a:pPr marL="0" indent="0">
              <a:buNone/>
            </a:pPr>
            <a:r>
              <a:rPr lang="en-US" sz="2000">
                <a:latin typeface="Corbel" panose="020B0503020204020204" pitchFamily="34" charset="0"/>
              </a:rPr>
              <a:t>Live chat at www.nbrc.org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F06B876-3274-A0B3-2594-F20ED7E0AF10}"/>
              </a:ext>
            </a:extLst>
          </p:cNvPr>
          <p:cNvSpPr txBox="1">
            <a:spLocks/>
          </p:cNvSpPr>
          <p:nvPr/>
        </p:nvSpPr>
        <p:spPr>
          <a:xfrm>
            <a:off x="6988092" y="1212267"/>
            <a:ext cx="5037191" cy="11122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>
                <a:latin typeface="Corbel" panose="020B0503020204020204" pitchFamily="34" charset="0"/>
              </a:rPr>
              <a:t>Social Media</a:t>
            </a:r>
            <a:br>
              <a:rPr lang="en-US" sz="2400" b="1">
                <a:latin typeface="Corbel" panose="020B0503020204020204" pitchFamily="34" charset="0"/>
              </a:rPr>
            </a:br>
            <a:r>
              <a:rPr lang="en-US" sz="2400" b="1">
                <a:solidFill>
                  <a:srgbClr val="7030A0"/>
                </a:solidFill>
                <a:latin typeface="Corbel" panose="020B0503020204020204" pitchFamily="34" charset="0"/>
              </a:rPr>
              <a:t>	</a:t>
            </a:r>
            <a:br>
              <a:rPr lang="en-US" sz="2400" b="1">
                <a:solidFill>
                  <a:srgbClr val="7030A0"/>
                </a:solidFill>
                <a:latin typeface="Corbel" panose="020B0503020204020204" pitchFamily="34" charset="0"/>
              </a:rPr>
            </a:br>
            <a:r>
              <a:rPr lang="en-US" sz="2400">
                <a:latin typeface="Corbel" panose="020B0503020204020204" pitchFamily="34" charset="0"/>
              </a:rPr>
              <a:t>#NBRC     #ExcellenceDefinesUs</a:t>
            </a:r>
          </a:p>
          <a:p>
            <a:r>
              <a:rPr lang="en-US" sz="2400">
                <a:latin typeface="Corbel" panose="020B0503020204020204" pitchFamily="34" charset="0"/>
              </a:rPr>
              <a:t>#ChooseRT      #MoreRTs</a:t>
            </a:r>
          </a:p>
        </p:txBody>
      </p:sp>
      <p:pic>
        <p:nvPicPr>
          <p:cNvPr id="7" name="Picture 5" descr="Icon&#10;&#10;Description automatically generated">
            <a:extLst>
              <a:ext uri="{FF2B5EF4-FFF2-40B4-BE49-F238E27FC236}">
                <a16:creationId xmlns:a16="http://schemas.microsoft.com/office/drawing/2014/main" id="{6C6CB28A-B3FA-75DA-D1CF-F821D79AE6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2834" y="5251866"/>
            <a:ext cx="859195" cy="883909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92DA9C-DF45-B014-F267-907B9F7372CB}"/>
              </a:ext>
            </a:extLst>
          </p:cNvPr>
          <p:cNvSpPr txBox="1"/>
          <p:nvPr/>
        </p:nvSpPr>
        <p:spPr>
          <a:xfrm>
            <a:off x="6965848" y="6136592"/>
            <a:ext cx="13091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4"/>
              </a:buClr>
            </a:pPr>
            <a:r>
              <a:rPr lang="en-US" sz="1800">
                <a:latin typeface="Corbel" panose="020B0503020204020204" pitchFamily="34" charset="0"/>
              </a:rPr>
              <a:t>@the_nbrc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75BE9F-A491-0763-ECA5-4015995F38DD}"/>
              </a:ext>
            </a:extLst>
          </p:cNvPr>
          <p:cNvSpPr txBox="1"/>
          <p:nvPr/>
        </p:nvSpPr>
        <p:spPr>
          <a:xfrm>
            <a:off x="10262592" y="3745137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orbel" panose="020B0503020204020204" pitchFamily="34" charset="0"/>
              </a:rPr>
              <a:t>@NBRC_tweets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59C48DA-739D-AC51-8AE2-82E94D5BE97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1960" y="5264759"/>
            <a:ext cx="733671" cy="7823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4D65336-5849-7D5C-9D8F-0626FF78BBF0}"/>
              </a:ext>
            </a:extLst>
          </p:cNvPr>
          <p:cNvSpPr txBox="1"/>
          <p:nvPr/>
        </p:nvSpPr>
        <p:spPr>
          <a:xfrm>
            <a:off x="10379585" y="6102046"/>
            <a:ext cx="1645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orbel" panose="020B0503020204020204" pitchFamily="34" charset="0"/>
              </a:rPr>
              <a:t>@the_nbrc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A2D4277-2E04-5849-EF74-69C0E37C87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83256" y="5292005"/>
            <a:ext cx="1022884" cy="727895"/>
          </a:xfrm>
          <a:prstGeom prst="rect">
            <a:avLst/>
          </a:prstGeom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86ABE0DD-6545-AC8E-D354-51D71B17C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2853" y="2898214"/>
            <a:ext cx="889901" cy="72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12CAAC1E-216F-E824-78AD-6213602E3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2500" y="2904480"/>
            <a:ext cx="784397" cy="78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B0C8BE29-674E-740E-C10B-F05DB9C9D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4893" y="2883688"/>
            <a:ext cx="784397" cy="78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72C23EE8-16D6-F31E-4B02-E9267C397AE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01134" y="3846516"/>
            <a:ext cx="1122593" cy="258196"/>
          </a:xfrm>
          <a:prstGeom prst="rect">
            <a:avLst/>
          </a:prstGeom>
        </p:spPr>
      </p:pic>
      <p:pic>
        <p:nvPicPr>
          <p:cNvPr id="21" name="Picture 5">
            <a:extLst>
              <a:ext uri="{FF2B5EF4-FFF2-40B4-BE49-F238E27FC236}">
                <a16:creationId xmlns:a16="http://schemas.microsoft.com/office/drawing/2014/main" id="{85443A3A-D229-1754-F0E8-BCDBEC6D641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00696" y="3856273"/>
            <a:ext cx="1122593" cy="258196"/>
          </a:xfrm>
          <a:prstGeom prst="rect">
            <a:avLst/>
          </a:prstGeom>
        </p:spPr>
      </p:pic>
      <p:pic>
        <p:nvPicPr>
          <p:cNvPr id="22" name="Picture 5">
            <a:extLst>
              <a:ext uri="{FF2B5EF4-FFF2-40B4-BE49-F238E27FC236}">
                <a16:creationId xmlns:a16="http://schemas.microsoft.com/office/drawing/2014/main" id="{424A7659-AFF7-AD77-4A70-FE6F0D18D3B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58508" y="6157614"/>
            <a:ext cx="1122593" cy="25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499031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rgbClr val="0D5257"/>
          </a:fgClr>
          <a:bgClr>
            <a:schemeClr val="accent3">
              <a:lumMod val="5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00AEF-1595-4419-801B-6E36A33BB8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23500"/>
            <a:ext cx="9144000" cy="2492990"/>
          </a:xfrm>
        </p:spPr>
        <p:txBody>
          <a:bodyPr lIns="0" tIns="0" rIns="0" bIns="0" anchor="t">
            <a:spAutoFit/>
          </a:bodyPr>
          <a:lstStyle/>
          <a:p>
            <a:r>
              <a:rPr lang="en-US" sz="6000">
                <a:solidFill>
                  <a:schemeClr val="bg1"/>
                </a:solidFill>
                <a:latin typeface="Corbel" panose="020B0503020204020204" pitchFamily="34" charset="0"/>
              </a:rPr>
              <a:t>Leveraging NBRC Resources While Supporting Career Ladders</a:t>
            </a:r>
            <a:endParaRPr lang="en-US">
              <a:solidFill>
                <a:srgbClr val="F1B434"/>
              </a:solidFill>
              <a:latin typeface="Corbel" panose="020B0503020204020204" pitchFamily="34" charset="0"/>
            </a:endParaRPr>
          </a:p>
        </p:txBody>
      </p:sp>
      <p:sp>
        <p:nvSpPr>
          <p:cNvPr id="4" name="Diamond 3">
            <a:extLst>
              <a:ext uri="{FF2B5EF4-FFF2-40B4-BE49-F238E27FC236}">
                <a16:creationId xmlns:a16="http://schemas.microsoft.com/office/drawing/2014/main" id="{1C59176D-59A8-4C02-B448-EE01232FB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92319" y="-608242"/>
            <a:ext cx="2607364" cy="2607364"/>
          </a:xfrm>
          <a:prstGeom prst="diamond">
            <a:avLst/>
          </a:prstGeom>
          <a:noFill/>
          <a:ln>
            <a:solidFill>
              <a:srgbClr val="D0D3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5" name="Diamond 4">
            <a:extLst>
              <a:ext uri="{FF2B5EF4-FFF2-40B4-BE49-F238E27FC236}">
                <a16:creationId xmlns:a16="http://schemas.microsoft.com/office/drawing/2014/main" id="{A50B1817-3C7F-41BC-8557-7A00C928E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25258" y="-1770743"/>
            <a:ext cx="3541486" cy="3541486"/>
          </a:xfrm>
          <a:prstGeom prst="diamond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5C7DE59-2F49-4E68-879F-4B03BB7528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874" y="5875699"/>
            <a:ext cx="2846252" cy="66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16420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79548B83-7D3E-4A3F-9CCC-960C9374E23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89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908608-7F77-3B3C-C885-300C10C5EE2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8671" y="0"/>
            <a:ext cx="986332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543B37-F5AC-4709-A843-75DDF5D14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2357" y="221287"/>
            <a:ext cx="8407540" cy="734210"/>
          </a:xfrm>
        </p:spPr>
        <p:txBody>
          <a:bodyPr>
            <a:normAutofit/>
          </a:bodyPr>
          <a:lstStyle/>
          <a:p>
            <a:r>
              <a:rPr lang="en-US" sz="4000" b="1">
                <a:latin typeface="Corbel" panose="020B0503020204020204" pitchFamily="34" charset="0"/>
              </a:rPr>
              <a:t>Career Ladder Examples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ABE0787-0BDB-451F-B478-CFF966B2C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1961" y="2054832"/>
            <a:ext cx="8128331" cy="4007696"/>
          </a:xfrm>
        </p:spPr>
        <p:txBody>
          <a:bodyPr>
            <a:normAutofit/>
          </a:bodyPr>
          <a:lstStyle/>
          <a:p>
            <a:r>
              <a:rPr lang="en-US" sz="2000">
                <a:latin typeface="Corbel" panose="020B0503020204020204" pitchFamily="34" charset="0"/>
              </a:rPr>
              <a:t>Children’s Mercy Hospital, MO</a:t>
            </a:r>
          </a:p>
          <a:p>
            <a:r>
              <a:rPr lang="en-US" sz="2000">
                <a:latin typeface="Corbel" panose="020B0503020204020204" pitchFamily="34" charset="0"/>
              </a:rPr>
              <a:t>INOVA Hospital, VA</a:t>
            </a:r>
          </a:p>
          <a:p>
            <a:r>
              <a:rPr lang="en-US" sz="2000">
                <a:latin typeface="Corbel" panose="020B0503020204020204" pitchFamily="34" charset="0"/>
              </a:rPr>
              <a:t>Rush University Hospital, IL</a:t>
            </a:r>
          </a:p>
          <a:p>
            <a:r>
              <a:rPr lang="en-US" sz="2000">
                <a:latin typeface="Corbel" panose="020B0503020204020204" pitchFamily="34" charset="0"/>
              </a:rPr>
              <a:t>Veterans Health Administration Hospital, MD</a:t>
            </a:r>
          </a:p>
          <a:p>
            <a:r>
              <a:rPr lang="en-US" sz="2000">
                <a:latin typeface="Corbel" panose="020B0503020204020204" pitchFamily="34" charset="0"/>
              </a:rPr>
              <a:t>Akron Children’s Hospital, OH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D7E27B-F8B3-2CA9-3731-D6AA0BBFF096}"/>
              </a:ext>
            </a:extLst>
          </p:cNvPr>
          <p:cNvSpPr txBox="1"/>
          <p:nvPr/>
        </p:nvSpPr>
        <p:spPr>
          <a:xfrm>
            <a:off x="2610228" y="907227"/>
            <a:ext cx="1253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Facilities</a:t>
            </a:r>
          </a:p>
        </p:txBody>
      </p:sp>
    </p:spTree>
    <p:extLst>
      <p:ext uri="{BB962C8B-B14F-4D97-AF65-F5344CB8AC3E}">
        <p14:creationId xmlns:p14="http://schemas.microsoft.com/office/powerpoint/2010/main" val="3980810554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834D358-8B68-B8F2-FDDC-401575D0B8E5}"/>
              </a:ext>
            </a:extLst>
          </p:cNvPr>
          <p:cNvSpPr txBox="1">
            <a:spLocks/>
          </p:cNvSpPr>
          <p:nvPr/>
        </p:nvSpPr>
        <p:spPr>
          <a:xfrm>
            <a:off x="256854" y="231563"/>
            <a:ext cx="11367699" cy="785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latin typeface="Corbel" panose="020B0503020204020204" pitchFamily="34" charset="0"/>
              </a:rPr>
              <a:t>Example 1 - Levels and expectations</a:t>
            </a:r>
          </a:p>
        </p:txBody>
      </p:sp>
      <p:graphicFrame>
        <p:nvGraphicFramePr>
          <p:cNvPr id="11" name="Table 3">
            <a:extLst>
              <a:ext uri="{FF2B5EF4-FFF2-40B4-BE49-F238E27FC236}">
                <a16:creationId xmlns:a16="http://schemas.microsoft.com/office/drawing/2014/main" id="{96D2171A-9846-2C6E-1B4B-BA8C251197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2787862"/>
              </p:ext>
            </p:extLst>
          </p:nvPr>
        </p:nvGraphicFramePr>
        <p:xfrm>
          <a:off x="2686740" y="1245967"/>
          <a:ext cx="9470740" cy="530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4976">
                  <a:extLst>
                    <a:ext uri="{9D8B030D-6E8A-4147-A177-3AD203B41FA5}">
                      <a16:colId xmlns:a16="http://schemas.microsoft.com/office/drawing/2014/main" val="1362610175"/>
                    </a:ext>
                  </a:extLst>
                </a:gridCol>
                <a:gridCol w="4082882">
                  <a:extLst>
                    <a:ext uri="{9D8B030D-6E8A-4147-A177-3AD203B41FA5}">
                      <a16:colId xmlns:a16="http://schemas.microsoft.com/office/drawing/2014/main" val="2335864269"/>
                    </a:ext>
                  </a:extLst>
                </a:gridCol>
                <a:gridCol w="4082882">
                  <a:extLst>
                    <a:ext uri="{9D8B030D-6E8A-4147-A177-3AD203B41FA5}">
                      <a16:colId xmlns:a16="http://schemas.microsoft.com/office/drawing/2014/main" val="40418347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Corbel" panose="020B0503020204020204" pitchFamily="34" charset="0"/>
                        </a:rPr>
                        <a:t>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orbel" panose="020B0503020204020204" pitchFamily="34" charset="0"/>
                        </a:rPr>
                        <a:t>Advanced in once area with additional competencies in multiple other areas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>
                          <a:latin typeface="Corbel" panose="020B0503020204020204" pitchFamily="34" charset="0"/>
                        </a:rPr>
                        <a:t>RRT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>
                          <a:latin typeface="Corbel" panose="020B0503020204020204" pitchFamily="34" charset="0"/>
                        </a:rPr>
                        <a:t>Bachelor’s degree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>
                          <a:latin typeface="Corbel" panose="020B0503020204020204" pitchFamily="34" charset="0"/>
                        </a:rPr>
                        <a:t>16 CEUs per year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>
                          <a:latin typeface="Corbel" panose="020B0503020204020204" pitchFamily="34" charset="0"/>
                        </a:rPr>
                        <a:t>Cross functioning such as inpatient-outpatient, adult-pediatric, outpatient-critical care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609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Corbel" panose="020B0503020204020204" pitchFamily="34" charset="0"/>
                        </a:rPr>
                        <a:t>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orbel" panose="020B0503020204020204" pitchFamily="34" charset="0"/>
                        </a:rPr>
                        <a:t>Advanced in one area with additional competencies in other areas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>
                          <a:latin typeface="Corbel" panose="020B0503020204020204" pitchFamily="34" charset="0"/>
                        </a:rPr>
                        <a:t>RRT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>
                          <a:latin typeface="Corbel" panose="020B0503020204020204" pitchFamily="34" charset="0"/>
                        </a:rPr>
                        <a:t>16 CEUs per year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>
                          <a:latin typeface="Corbel" panose="020B0503020204020204" pitchFamily="34" charset="0"/>
                        </a:rPr>
                        <a:t>Specialty credential e.g., ACCS, SDS, AE-C, NPS, RPFT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>
                          <a:latin typeface="Corbel" panose="020B0503020204020204" pitchFamily="34" charset="0"/>
                        </a:rPr>
                        <a:t>2 QI projects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>
                          <a:latin typeface="Corbel" panose="020B0503020204020204" pitchFamily="34" charset="0"/>
                        </a:rPr>
                        <a:t>Committee participation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>
                          <a:latin typeface="Corbel" panose="020B0503020204020204" pitchFamily="34" charset="0"/>
                        </a:rPr>
                        <a:t>Professional membership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71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Corbel" panose="020B0503020204020204" pitchFamily="34" charset="0"/>
                        </a:rPr>
                        <a:t>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orbel" panose="020B0503020204020204" pitchFamily="34" charset="0"/>
                        </a:rPr>
                        <a:t>Advanced in one 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>
                          <a:latin typeface="Corbel" panose="020B0503020204020204" pitchFamily="34" charset="0"/>
                        </a:rPr>
                        <a:t>RRT or CRT+10 years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>
                          <a:latin typeface="Corbel" panose="020B0503020204020204" pitchFamily="34" charset="0"/>
                        </a:rPr>
                        <a:t>12 CEUs per year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>
                          <a:latin typeface="Corbel" panose="020B0503020204020204" pitchFamily="34" charset="0"/>
                        </a:rPr>
                        <a:t>ACLS, PALS, or NRP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>
                          <a:latin typeface="Corbel" panose="020B0503020204020204" pitchFamily="34" charset="0"/>
                        </a:rPr>
                        <a:t>1 project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5773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Corbel" panose="020B0503020204020204" pitchFamily="34" charset="0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orbel" panose="020B0503020204020204" pitchFamily="34" charset="0"/>
                        </a:rPr>
                        <a:t>Basic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>
                          <a:latin typeface="Corbel" panose="020B0503020204020204" pitchFamily="34" charset="0"/>
                        </a:rPr>
                        <a:t>8 CEUs per 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4531247"/>
                  </a:ext>
                </a:extLst>
              </a:tr>
            </a:tbl>
          </a:graphicData>
        </a:graphic>
      </p:graphicFrame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3AA2D4E-6895-4356-A1ED-FE116CBA0B2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89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289459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79548B83-7D3E-4A3F-9CCC-960C9374E23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89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543B37-F5AC-4709-A843-75DDF5D14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1422" y="0"/>
            <a:ext cx="8822987" cy="1299287"/>
          </a:xfrm>
        </p:spPr>
        <p:txBody>
          <a:bodyPr>
            <a:normAutofit/>
          </a:bodyPr>
          <a:lstStyle/>
          <a:p>
            <a:r>
              <a:rPr lang="en-US" sz="4000" b="1">
                <a:latin typeface="Corbel" panose="020B0503020204020204" pitchFamily="34" charset="0"/>
              </a:rPr>
              <a:t>Example 1 – Starting and progressing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ABE0787-0BDB-451F-B478-CFF966B2C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1566" y="1265239"/>
            <a:ext cx="8822987" cy="5258851"/>
          </a:xfrm>
        </p:spPr>
        <p:txBody>
          <a:bodyPr>
            <a:normAutofit lnSpcReduction="10000"/>
          </a:bodyPr>
          <a:lstStyle/>
          <a:p>
            <a:r>
              <a:rPr lang="en-US" sz="3200"/>
              <a:t>Apply to start on the ladder</a:t>
            </a:r>
          </a:p>
          <a:p>
            <a:endParaRPr lang="en-US" sz="800"/>
          </a:p>
          <a:p>
            <a:pPr lvl="1"/>
            <a:r>
              <a:rPr lang="en-US"/>
              <a:t>May start at any time during the year.</a:t>
            </a:r>
          </a:p>
          <a:p>
            <a:pPr lvl="1"/>
            <a:r>
              <a:rPr lang="en-US"/>
              <a:t>Escalated by Director/Manager to an oversight group for approval</a:t>
            </a:r>
          </a:p>
          <a:p>
            <a:pPr lvl="1"/>
            <a:r>
              <a:rPr lang="en-US"/>
              <a:t>Being in a discipline process is a barrier.</a:t>
            </a:r>
          </a:p>
          <a:p>
            <a:pPr marL="457200" lvl="1" indent="0">
              <a:buNone/>
            </a:pPr>
            <a:endParaRPr lang="en-US"/>
          </a:p>
          <a:p>
            <a:r>
              <a:rPr lang="en-US" sz="3200"/>
              <a:t>Start at the bottom level, then move up in the sequence.</a:t>
            </a:r>
          </a:p>
          <a:p>
            <a:pPr marL="0" indent="0">
              <a:buNone/>
            </a:pPr>
            <a:endParaRPr lang="en-US" sz="900"/>
          </a:p>
          <a:p>
            <a:pPr lvl="1"/>
            <a:r>
              <a:rPr lang="en-US"/>
              <a:t>Maintenance at a level means continuing to satisfy the requirements.</a:t>
            </a:r>
          </a:p>
          <a:p>
            <a:pPr lvl="1"/>
            <a:r>
              <a:rPr lang="en-US"/>
              <a:t>Those at risk of falling from a level can expect to develop an action plan with the Director/Manager.</a:t>
            </a:r>
          </a:p>
        </p:txBody>
      </p:sp>
    </p:spTree>
    <p:extLst>
      <p:ext uri="{BB962C8B-B14F-4D97-AF65-F5344CB8AC3E}">
        <p14:creationId xmlns:p14="http://schemas.microsoft.com/office/powerpoint/2010/main" val="2622020379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42F6C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BRC Theme">
  <a:themeElements>
    <a:clrScheme name="NBR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42F6C"/>
      </a:accent1>
      <a:accent2>
        <a:srgbClr val="F1B434"/>
      </a:accent2>
      <a:accent3>
        <a:srgbClr val="0D5257"/>
      </a:accent3>
      <a:accent4>
        <a:srgbClr val="D0D3D4"/>
      </a:accent4>
      <a:accent5>
        <a:srgbClr val="A2AAAD"/>
      </a:accent5>
      <a:accent6>
        <a:srgbClr val="B5BD0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Custom 73">
      <a:dk1>
        <a:srgbClr val="000000"/>
      </a:dk1>
      <a:lt1>
        <a:sysClr val="window" lastClr="FFFFFF"/>
      </a:lt1>
      <a:dk2>
        <a:srgbClr val="585858"/>
      </a:dk2>
      <a:lt2>
        <a:srgbClr val="E3E3E3"/>
      </a:lt2>
      <a:accent1>
        <a:srgbClr val="E20613"/>
      </a:accent1>
      <a:accent2>
        <a:srgbClr val="A9C038"/>
      </a:accent2>
      <a:accent3>
        <a:srgbClr val="11AEC7"/>
      </a:accent3>
      <a:accent4>
        <a:srgbClr val="F59F26"/>
      </a:accent4>
      <a:accent5>
        <a:srgbClr val="0062A9"/>
      </a:accent5>
      <a:accent6>
        <a:srgbClr val="EB6047"/>
      </a:accent6>
      <a:hlink>
        <a:srgbClr val="8ED9F6"/>
      </a:hlink>
      <a:folHlink>
        <a:srgbClr val="C00000"/>
      </a:folHlink>
    </a:clrScheme>
    <a:fontScheme name="Modern 01">
      <a:majorFont>
        <a:latin typeface="Century Gothic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78455520_Project analysis, from 24Slides_SL_V1.potx" id="{55E7247F-78B2-40DB-9AFE-D4DD42FA8F09}" vid="{22E2FD65-A32D-4798-AF43-CE42F250BDDF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8D704EE472F64DA651D8F656F84464" ma:contentTypeVersion="14" ma:contentTypeDescription="Create a new document." ma:contentTypeScope="" ma:versionID="9812c5029fdd30576b6aa207f73191ce">
  <xsd:schema xmlns:xsd="http://www.w3.org/2001/XMLSchema" xmlns:xs="http://www.w3.org/2001/XMLSchema" xmlns:p="http://schemas.microsoft.com/office/2006/metadata/properties" xmlns:ns2="5304ee6f-36d2-47be-a413-dfec76ae88d1" xmlns:ns3="http://schemas.microsoft.com/sharepoint/v4" xmlns:ns4="dfe0efec-4dcb-41e2-83e1-52fe2e2429f3" targetNamespace="http://schemas.microsoft.com/office/2006/metadata/properties" ma:root="true" ma:fieldsID="8b3eee00683ce2bcced25a5391b46840" ns2:_="" ns3:_="" ns4:_="">
    <xsd:import namespace="5304ee6f-36d2-47be-a413-dfec76ae88d1"/>
    <xsd:import namespace="http://schemas.microsoft.com/sharepoint/v4"/>
    <xsd:import namespace="dfe0efec-4dcb-41e2-83e1-52fe2e2429f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IconOverlay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OCR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04ee6f-36d2-47be-a413-dfec76ae88d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3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e0efec-4dcb-41e2-83e1-52fe2e2429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_dlc_DocId xmlns="5304ee6f-36d2-47be-a413-dfec76ae88d1">PRNJSRJ2SZWR-1442796247-24562</_dlc_DocId>
    <_dlc_DocIdUrl xmlns="5304ee6f-36d2-47be-a413-dfec76ae88d1">
      <Url>https://nbrc.sharepoint.com/board/_layouts/15/DocIdRedir.aspx?ID=PRNJSRJ2SZWR-1442796247-24562</Url>
      <Description>PRNJSRJ2SZWR-1442796247-24562</Description>
    </_dlc_DocIdUrl>
  </documentManagement>
</p:properties>
</file>

<file path=customXml/itemProps1.xml><?xml version="1.0" encoding="utf-8"?>
<ds:datastoreItem xmlns:ds="http://schemas.openxmlformats.org/officeDocument/2006/customXml" ds:itemID="{F48E88A7-50A0-461A-A9C1-7013A387FE7B}">
  <ds:schemaRefs>
    <ds:schemaRef ds:uri="5304ee6f-36d2-47be-a413-dfec76ae88d1"/>
    <ds:schemaRef ds:uri="dfe0efec-4dcb-41e2-83e1-52fe2e2429f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4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213EA2F-4B21-4D01-BBD5-C01C8F1F23CC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5D10B63B-3784-48DE-B9B0-F1EE705E21A1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3DBD6B69-BEB1-431B-B58D-E8587745FAE8}">
  <ds:schemaRefs>
    <ds:schemaRef ds:uri="http://schemas.microsoft.com/office/2006/documentManagement/types"/>
    <ds:schemaRef ds:uri="5304ee6f-36d2-47be-a413-dfec76ae88d1"/>
    <ds:schemaRef ds:uri="http://schemas.microsoft.com/office/infopath/2007/PartnerControls"/>
    <ds:schemaRef ds:uri="http://purl.org/dc/dcmitype/"/>
    <ds:schemaRef ds:uri="http://schemas.microsoft.com/sharepoint/v4"/>
    <ds:schemaRef ds:uri="http://purl.org/dc/terms/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dfe0efec-4dcb-41e2-83e1-52fe2e2429f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3885</Words>
  <Application>Microsoft Office PowerPoint</Application>
  <PresentationFormat>Widescreen</PresentationFormat>
  <Paragraphs>569</Paragraphs>
  <Slides>53</Slides>
  <Notes>53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53</vt:i4>
      </vt:variant>
    </vt:vector>
  </HeadingPairs>
  <TitlesOfParts>
    <vt:vector size="64" baseType="lpstr">
      <vt:lpstr>Arial</vt:lpstr>
      <vt:lpstr>Calibri</vt:lpstr>
      <vt:lpstr>Calibri Light</vt:lpstr>
      <vt:lpstr>Century Gothic</vt:lpstr>
      <vt:lpstr>Corbel</vt:lpstr>
      <vt:lpstr>Segoe UI Light</vt:lpstr>
      <vt:lpstr>Office Theme</vt:lpstr>
      <vt:lpstr>NBRC Theme</vt:lpstr>
      <vt:lpstr>1_Office Theme</vt:lpstr>
      <vt:lpstr>2_Office Theme</vt:lpstr>
      <vt:lpstr>3_Office Theme</vt:lpstr>
      <vt:lpstr>The Jimmy Young Program</vt:lpstr>
      <vt:lpstr>Conflict of Interest</vt:lpstr>
      <vt:lpstr>Learning Objectives</vt:lpstr>
      <vt:lpstr>Through this program, the NBRC has honored the memory of Jimmy Young along with contributions he made to respiratory care since 1978</vt:lpstr>
      <vt:lpstr>Career synopsis</vt:lpstr>
      <vt:lpstr>Leveraging NBRC Resources While Supporting Career Ladders</vt:lpstr>
      <vt:lpstr>Career Ladder Examples</vt:lpstr>
      <vt:lpstr>PowerPoint Presentation</vt:lpstr>
      <vt:lpstr>Example 1 – Starting and progressing</vt:lpstr>
      <vt:lpstr>Example 2 - Levels and expectations</vt:lpstr>
      <vt:lpstr>Example 2 – Recognized achievements in leadership</vt:lpstr>
      <vt:lpstr>PowerPoint Presentation</vt:lpstr>
      <vt:lpstr>Example 2 – Recognized achievements in community service</vt:lpstr>
      <vt:lpstr>PowerPoint Presentation</vt:lpstr>
      <vt:lpstr>Example 2 – Recognized achievements in clinical practice analytics</vt:lpstr>
      <vt:lpstr>PowerPoint Presentation</vt:lpstr>
      <vt:lpstr>Example 3 - Levels and expectations</vt:lpstr>
      <vt:lpstr>Example 4 - Titles and expectations</vt:lpstr>
      <vt:lpstr>Example 5 – Integration with NBRC credential maintenance assessments</vt:lpstr>
      <vt:lpstr>Example 5</vt:lpstr>
      <vt:lpstr>PowerPoint Presentation</vt:lpstr>
      <vt:lpstr>Summarizing career ladder examples</vt:lpstr>
      <vt:lpstr>Credential maintenance program information and potential uses within career ladders</vt:lpstr>
      <vt:lpstr>What broad domains do assessments cover?</vt:lpstr>
      <vt:lpstr>What justifies the content that stimulates each new item?</vt:lpstr>
      <vt:lpstr>Consider the alternative</vt:lpstr>
      <vt:lpstr>PowerPoint Presentation</vt:lpstr>
      <vt:lpstr>Conclusions of Dunning &amp; Kruger</vt:lpstr>
      <vt:lpstr>Who decides what assessments cover?</vt:lpstr>
      <vt:lpstr>What feedback do assessments provide to participants?</vt:lpstr>
      <vt:lpstr>PowerPoint Presentation</vt:lpstr>
      <vt:lpstr>Feedback from the credential maintenance program</vt:lpstr>
      <vt:lpstr>PowerPoint Presentation</vt:lpstr>
      <vt:lpstr>Survey Flow</vt:lpstr>
      <vt:lpstr>Most respondents have completed an assessment and use the survey to learn more details about the CMP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Potential uses of specialty credentials within career ladders</vt:lpstr>
      <vt:lpstr>PowerPoint Presentation</vt:lpstr>
      <vt:lpstr>Real-life specialty credential integration</vt:lpstr>
      <vt:lpstr>If APRT jobs expand, it is uncertain whether RT career ladders add a step or the individual moves to a different ladder</vt:lpstr>
      <vt:lpstr>Summary Points</vt:lpstr>
      <vt:lpstr>Career ladders can show respiratory care personnel a pathway that can encourage the following:</vt:lpstr>
      <vt:lpstr>PowerPoint Presentation</vt:lpstr>
      <vt:lpstr>Each new department that integrates the credential maintenance program into its operations can help answer persistent questions held by therapists.</vt:lpstr>
      <vt:lpstr>NBRC resources in the form of initial credentialing, specialty credentials, and credential maintenance can contribute to future career ladders.</vt:lpstr>
      <vt:lpstr>The Dunning-Kruger effect in the respiratory care population</vt:lpstr>
      <vt:lpstr>The Dunning-Kruger effect in the respiratory care population, continued</vt:lpstr>
      <vt:lpstr>How to reach the NBRC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Hilary Groninger</dc:creator>
  <cp:lastModifiedBy>Robert Shaw</cp:lastModifiedBy>
  <cp:revision>1</cp:revision>
  <dcterms:created xsi:type="dcterms:W3CDTF">2022-01-25T19:09:19Z</dcterms:created>
  <dcterms:modified xsi:type="dcterms:W3CDTF">2023-07-10T15:04:40Z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33a5b0e7-92f7-4626-bee7-0bf836c85845</vt:lpwstr>
  </property>
  <property fmtid="{D5CDD505-2E9C-101B-9397-08002B2CF9AE}" pid="3" name="ContentTypeId">
    <vt:lpwstr>0x010100038D704EE472F64DA651D8F656F84464</vt:lpwstr>
  </property>
</Properties>
</file>